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24122063" cy="13679488"/>
  <p:notesSz cx="6858000" cy="9144000"/>
  <p:defaultTextStyle>
    <a:defPPr>
      <a:defRPr lang="es-ES"/>
    </a:defPPr>
    <a:lvl1pPr marL="0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0044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0087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0131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0174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00218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80261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60305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40348" algn="l" defTabSz="10800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9">
          <p15:clr>
            <a:srgbClr val="A4A3A4"/>
          </p15:clr>
        </p15:guide>
        <p15:guide id="2" pos="75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9" autoAdjust="0"/>
    <p:restoredTop sz="94201" autoAdjust="0"/>
  </p:normalViewPr>
  <p:slideViewPr>
    <p:cSldViewPr snapToGrid="0" snapToObjects="1">
      <p:cViewPr varScale="1">
        <p:scale>
          <a:sx n="43" d="100"/>
          <a:sy n="43" d="100"/>
        </p:scale>
        <p:origin x="408" y="82"/>
      </p:cViewPr>
      <p:guideLst>
        <p:guide orient="horz" pos="4309"/>
        <p:guide pos="75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FFE78-3918-41BC-B55B-67E231DA30E2}" type="datetimeFigureOut">
              <a:rPr lang="es-EC" smtClean="0"/>
              <a:t>3/8/2021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472D-AC2C-44FA-89CD-C9164A0400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298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3472D-AC2C-44FA-89CD-C9164A040034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0617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09155" y="4249508"/>
            <a:ext cx="20503754" cy="2932224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18310" y="7751710"/>
            <a:ext cx="16885444" cy="34958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0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0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0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0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23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13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6137636" y="1092460"/>
            <a:ext cx="14314099" cy="2328046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182772" y="1092460"/>
            <a:ext cx="42552828" cy="2328046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61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84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477" y="8790339"/>
            <a:ext cx="20503754" cy="2716898"/>
          </a:xfrm>
        </p:spPr>
        <p:txBody>
          <a:bodyPr anchor="t"/>
          <a:lstStyle>
            <a:lvl1pPr algn="l">
              <a:defRPr sz="94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05477" y="5797952"/>
            <a:ext cx="20503754" cy="2992387"/>
          </a:xfrm>
        </p:spPr>
        <p:txBody>
          <a:bodyPr anchor="b"/>
          <a:lstStyle>
            <a:lvl1pPr marL="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1pPr>
            <a:lvl2pPr marL="108004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6008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4013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2017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0021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48026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56030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64034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24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182772" y="6367930"/>
            <a:ext cx="28431370" cy="18004993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2016178" y="6367930"/>
            <a:ext cx="28435557" cy="18004993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6103" y="547814"/>
            <a:ext cx="21709857" cy="2279915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06103" y="3062053"/>
            <a:ext cx="10658100" cy="1276118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044" indent="0">
              <a:buNone/>
              <a:defRPr sz="4700" b="1"/>
            </a:lvl2pPr>
            <a:lvl3pPr marL="2160087" indent="0">
              <a:buNone/>
              <a:defRPr sz="4300" b="1"/>
            </a:lvl3pPr>
            <a:lvl4pPr marL="3240131" indent="0">
              <a:buNone/>
              <a:defRPr sz="3800" b="1"/>
            </a:lvl4pPr>
            <a:lvl5pPr marL="4320174" indent="0">
              <a:buNone/>
              <a:defRPr sz="3800" b="1"/>
            </a:lvl5pPr>
            <a:lvl6pPr marL="5400218" indent="0">
              <a:buNone/>
              <a:defRPr sz="3800" b="1"/>
            </a:lvl6pPr>
            <a:lvl7pPr marL="6480261" indent="0">
              <a:buNone/>
              <a:defRPr sz="3800" b="1"/>
            </a:lvl7pPr>
            <a:lvl8pPr marL="7560305" indent="0">
              <a:buNone/>
              <a:defRPr sz="3800" b="1"/>
            </a:lvl8pPr>
            <a:lvl9pPr marL="8640348" indent="0">
              <a:buNone/>
              <a:defRPr sz="3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206103" y="4338171"/>
            <a:ext cx="10658100" cy="7881539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2253674" y="3062053"/>
            <a:ext cx="10662287" cy="1276118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044" indent="0">
              <a:buNone/>
              <a:defRPr sz="4700" b="1"/>
            </a:lvl2pPr>
            <a:lvl3pPr marL="2160087" indent="0">
              <a:buNone/>
              <a:defRPr sz="4300" b="1"/>
            </a:lvl3pPr>
            <a:lvl4pPr marL="3240131" indent="0">
              <a:buNone/>
              <a:defRPr sz="3800" b="1"/>
            </a:lvl4pPr>
            <a:lvl5pPr marL="4320174" indent="0">
              <a:buNone/>
              <a:defRPr sz="3800" b="1"/>
            </a:lvl5pPr>
            <a:lvl6pPr marL="5400218" indent="0">
              <a:buNone/>
              <a:defRPr sz="3800" b="1"/>
            </a:lvl6pPr>
            <a:lvl7pPr marL="6480261" indent="0">
              <a:buNone/>
              <a:defRPr sz="3800" b="1"/>
            </a:lvl7pPr>
            <a:lvl8pPr marL="7560305" indent="0">
              <a:buNone/>
              <a:defRPr sz="3800" b="1"/>
            </a:lvl8pPr>
            <a:lvl9pPr marL="8640348" indent="0">
              <a:buNone/>
              <a:defRPr sz="3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2253674" y="4338171"/>
            <a:ext cx="10662287" cy="7881539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51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63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88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6104" y="544646"/>
            <a:ext cx="7935993" cy="2317913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31057" y="544647"/>
            <a:ext cx="13484903" cy="11675064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06104" y="2862560"/>
            <a:ext cx="7935993" cy="9357151"/>
          </a:xfrm>
        </p:spPr>
        <p:txBody>
          <a:bodyPr/>
          <a:lstStyle>
            <a:lvl1pPr marL="0" indent="0">
              <a:buNone/>
              <a:defRPr sz="3300"/>
            </a:lvl1pPr>
            <a:lvl2pPr marL="1080044" indent="0">
              <a:buNone/>
              <a:defRPr sz="2800"/>
            </a:lvl2pPr>
            <a:lvl3pPr marL="2160087" indent="0">
              <a:buNone/>
              <a:defRPr sz="2400"/>
            </a:lvl3pPr>
            <a:lvl4pPr marL="3240131" indent="0">
              <a:buNone/>
              <a:defRPr sz="2100"/>
            </a:lvl4pPr>
            <a:lvl5pPr marL="4320174" indent="0">
              <a:buNone/>
              <a:defRPr sz="2100"/>
            </a:lvl5pPr>
            <a:lvl6pPr marL="5400218" indent="0">
              <a:buNone/>
              <a:defRPr sz="2100"/>
            </a:lvl6pPr>
            <a:lvl7pPr marL="6480261" indent="0">
              <a:buNone/>
              <a:defRPr sz="2100"/>
            </a:lvl7pPr>
            <a:lvl8pPr marL="7560305" indent="0">
              <a:buNone/>
              <a:defRPr sz="2100"/>
            </a:lvl8pPr>
            <a:lvl9pPr marL="8640348" indent="0">
              <a:buNone/>
              <a:defRPr sz="2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44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8093" y="9575641"/>
            <a:ext cx="14473238" cy="1130459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728093" y="1222287"/>
            <a:ext cx="14473238" cy="8207693"/>
          </a:xfrm>
        </p:spPr>
        <p:txBody>
          <a:bodyPr/>
          <a:lstStyle>
            <a:lvl1pPr marL="0" indent="0">
              <a:buNone/>
              <a:defRPr sz="7600"/>
            </a:lvl1pPr>
            <a:lvl2pPr marL="1080044" indent="0">
              <a:buNone/>
              <a:defRPr sz="6600"/>
            </a:lvl2pPr>
            <a:lvl3pPr marL="2160087" indent="0">
              <a:buNone/>
              <a:defRPr sz="5700"/>
            </a:lvl3pPr>
            <a:lvl4pPr marL="3240131" indent="0">
              <a:buNone/>
              <a:defRPr sz="4700"/>
            </a:lvl4pPr>
            <a:lvl5pPr marL="4320174" indent="0">
              <a:buNone/>
              <a:defRPr sz="4700"/>
            </a:lvl5pPr>
            <a:lvl6pPr marL="5400218" indent="0">
              <a:buNone/>
              <a:defRPr sz="4700"/>
            </a:lvl6pPr>
            <a:lvl7pPr marL="6480261" indent="0">
              <a:buNone/>
              <a:defRPr sz="4700"/>
            </a:lvl7pPr>
            <a:lvl8pPr marL="7560305" indent="0">
              <a:buNone/>
              <a:defRPr sz="4700"/>
            </a:lvl8pPr>
            <a:lvl9pPr marL="8640348" indent="0">
              <a:buNone/>
              <a:defRPr sz="47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8093" y="10706100"/>
            <a:ext cx="14473238" cy="1605439"/>
          </a:xfrm>
        </p:spPr>
        <p:txBody>
          <a:bodyPr/>
          <a:lstStyle>
            <a:lvl1pPr marL="0" indent="0">
              <a:buNone/>
              <a:defRPr sz="3300"/>
            </a:lvl1pPr>
            <a:lvl2pPr marL="1080044" indent="0">
              <a:buNone/>
              <a:defRPr sz="2800"/>
            </a:lvl2pPr>
            <a:lvl3pPr marL="2160087" indent="0">
              <a:buNone/>
              <a:defRPr sz="2400"/>
            </a:lvl3pPr>
            <a:lvl4pPr marL="3240131" indent="0">
              <a:buNone/>
              <a:defRPr sz="2100"/>
            </a:lvl4pPr>
            <a:lvl5pPr marL="4320174" indent="0">
              <a:buNone/>
              <a:defRPr sz="2100"/>
            </a:lvl5pPr>
            <a:lvl6pPr marL="5400218" indent="0">
              <a:buNone/>
              <a:defRPr sz="2100"/>
            </a:lvl6pPr>
            <a:lvl7pPr marL="6480261" indent="0">
              <a:buNone/>
              <a:defRPr sz="2100"/>
            </a:lvl7pPr>
            <a:lvl8pPr marL="7560305" indent="0">
              <a:buNone/>
              <a:defRPr sz="2100"/>
            </a:lvl8pPr>
            <a:lvl9pPr marL="8640348" indent="0">
              <a:buNone/>
              <a:defRPr sz="2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83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206103" y="547814"/>
            <a:ext cx="21709857" cy="2279915"/>
          </a:xfrm>
          <a:prstGeom prst="rect">
            <a:avLst/>
          </a:prstGeom>
        </p:spPr>
        <p:txBody>
          <a:bodyPr vert="horz" lIns="216009" tIns="108004" rIns="216009" bIns="10800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06103" y="3191881"/>
            <a:ext cx="21709857" cy="9027830"/>
          </a:xfrm>
          <a:prstGeom prst="rect">
            <a:avLst/>
          </a:prstGeom>
        </p:spPr>
        <p:txBody>
          <a:bodyPr vert="horz" lIns="216009" tIns="108004" rIns="216009" bIns="10800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06103" y="12678860"/>
            <a:ext cx="5628481" cy="728306"/>
          </a:xfrm>
          <a:prstGeom prst="rect">
            <a:avLst/>
          </a:prstGeom>
        </p:spPr>
        <p:txBody>
          <a:bodyPr vert="horz" lIns="216009" tIns="108004" rIns="216009" bIns="108004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6204-CFCF-2A45-AEB1-36C0EDE401C2}" type="datetimeFigureOut">
              <a:rPr lang="es-ES" smtClean="0"/>
              <a:t>03/08/2021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8241705" y="12678860"/>
            <a:ext cx="7638653" cy="728306"/>
          </a:xfrm>
          <a:prstGeom prst="rect">
            <a:avLst/>
          </a:prstGeom>
        </p:spPr>
        <p:txBody>
          <a:bodyPr vert="horz" lIns="216009" tIns="108004" rIns="216009" bIns="108004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7287479" y="12678860"/>
            <a:ext cx="5628481" cy="728306"/>
          </a:xfrm>
          <a:prstGeom prst="rect">
            <a:avLst/>
          </a:prstGeom>
        </p:spPr>
        <p:txBody>
          <a:bodyPr vert="horz" lIns="216009" tIns="108004" rIns="216009" bIns="108004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D6802-0868-D44C-A9C7-B4A826897C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48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0044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33" indent="-810033" algn="l" defTabSz="1080044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071" indent="-675027" algn="l" defTabSz="1080044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109" indent="-540022" algn="l" defTabSz="1080044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152" indent="-540022" algn="l" defTabSz="1080044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60196" indent="-540022" algn="l" defTabSz="1080044" rtl="0" eaLnBrk="1" latinLnBrk="0" hangingPunct="1">
        <a:spcBef>
          <a:spcPct val="20000"/>
        </a:spcBef>
        <a:buFont typeface="Arial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40240" indent="-540022" algn="l" defTabSz="108004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283" indent="-540022" algn="l" defTabSz="108004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00327" indent="-540022" algn="l" defTabSz="108004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80370" indent="-540022" algn="l" defTabSz="108004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044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087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131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74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218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80261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60305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40348" algn="l" defTabSz="10800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n 100">
            <a:extLst>
              <a:ext uri="{FF2B5EF4-FFF2-40B4-BE49-F238E27FC236}">
                <a16:creationId xmlns:a16="http://schemas.microsoft.com/office/drawing/2014/main" id="{85B29891-DEA9-4D17-975E-35200F529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4629" y="6182079"/>
            <a:ext cx="4245223" cy="737587"/>
          </a:xfrm>
          <a:prstGeom prst="rect">
            <a:avLst/>
          </a:prstGeom>
        </p:spPr>
      </p:pic>
      <p:pic>
        <p:nvPicPr>
          <p:cNvPr id="100" name="Imagen 99">
            <a:extLst>
              <a:ext uri="{FF2B5EF4-FFF2-40B4-BE49-F238E27FC236}">
                <a16:creationId xmlns:a16="http://schemas.microsoft.com/office/drawing/2014/main" id="{F16B1A5B-066F-4453-96E2-98E2433E97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62503" y="3061552"/>
            <a:ext cx="4467349" cy="750375"/>
          </a:xfrm>
          <a:prstGeom prst="rect">
            <a:avLst/>
          </a:prstGeom>
        </p:spPr>
      </p:pic>
      <p:sp>
        <p:nvSpPr>
          <p:cNvPr id="48" name="AutoShape 3">
            <a:extLst>
              <a:ext uri="{FF2B5EF4-FFF2-40B4-BE49-F238E27FC236}">
                <a16:creationId xmlns:a16="http://schemas.microsoft.com/office/drawing/2014/main" id="{2915D323-D6BD-4168-8221-6185C9CC845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84210" y="5240352"/>
            <a:ext cx="12382501" cy="549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id="{1B558177-3277-44E1-B874-EF72CC8F5F09}"/>
              </a:ext>
            </a:extLst>
          </p:cNvPr>
          <p:cNvSpPr>
            <a:spLocks/>
          </p:cNvSpPr>
          <p:nvPr/>
        </p:nvSpPr>
        <p:spPr bwMode="auto">
          <a:xfrm>
            <a:off x="598498" y="5245114"/>
            <a:ext cx="2162175" cy="2159001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6 w 871"/>
              <a:gd name="T5" fmla="*/ 870 h 870"/>
              <a:gd name="T6" fmla="*/ 0 w 871"/>
              <a:gd name="T7" fmla="*/ 435 h 870"/>
              <a:gd name="T8" fmla="*/ 436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6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4"/>
                  <a:pt x="195" y="0"/>
                  <a:pt x="436" y="0"/>
                </a:cubicBezTo>
                <a:cubicBezTo>
                  <a:pt x="676" y="0"/>
                  <a:pt x="871" y="194"/>
                  <a:pt x="871" y="435"/>
                </a:cubicBezTo>
                <a:close/>
              </a:path>
            </a:pathLst>
          </a:custGeom>
          <a:solidFill>
            <a:srgbClr val="415FA8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0" name="Freeform 6">
            <a:extLst>
              <a:ext uri="{FF2B5EF4-FFF2-40B4-BE49-F238E27FC236}">
                <a16:creationId xmlns:a16="http://schemas.microsoft.com/office/drawing/2014/main" id="{130FE752-9338-4F43-9C9D-5FE9845AA87F}"/>
              </a:ext>
            </a:extLst>
          </p:cNvPr>
          <p:cNvSpPr>
            <a:spLocks/>
          </p:cNvSpPr>
          <p:nvPr/>
        </p:nvSpPr>
        <p:spPr bwMode="auto">
          <a:xfrm>
            <a:off x="598498" y="5245114"/>
            <a:ext cx="2162175" cy="2159001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6 w 871"/>
              <a:gd name="T5" fmla="*/ 870 h 870"/>
              <a:gd name="T6" fmla="*/ 0 w 871"/>
              <a:gd name="T7" fmla="*/ 435 h 870"/>
              <a:gd name="T8" fmla="*/ 436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6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4"/>
                  <a:pt x="195" y="0"/>
                  <a:pt x="436" y="0"/>
                </a:cubicBezTo>
                <a:cubicBezTo>
                  <a:pt x="676" y="0"/>
                  <a:pt x="871" y="194"/>
                  <a:pt x="871" y="435"/>
                </a:cubicBezTo>
                <a:close/>
              </a:path>
            </a:pathLst>
          </a:custGeom>
          <a:noFill/>
          <a:ln w="31750" cap="flat">
            <a:solidFill>
              <a:srgbClr val="F1F1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1" name="Freeform 7">
            <a:extLst>
              <a:ext uri="{FF2B5EF4-FFF2-40B4-BE49-F238E27FC236}">
                <a16:creationId xmlns:a16="http://schemas.microsoft.com/office/drawing/2014/main" id="{C40E4AC3-80E3-4A82-A74F-F388EE02EAC0}"/>
              </a:ext>
            </a:extLst>
          </p:cNvPr>
          <p:cNvSpPr>
            <a:spLocks/>
          </p:cNvSpPr>
          <p:nvPr/>
        </p:nvSpPr>
        <p:spPr bwMode="auto">
          <a:xfrm>
            <a:off x="923935" y="5567377"/>
            <a:ext cx="5667376" cy="1511301"/>
          </a:xfrm>
          <a:custGeom>
            <a:avLst/>
            <a:gdLst>
              <a:gd name="T0" fmla="*/ 1980 w 2284"/>
              <a:gd name="T1" fmla="*/ 0 h 609"/>
              <a:gd name="T2" fmla="*/ 1980 w 2284"/>
              <a:gd name="T3" fmla="*/ 0 h 609"/>
              <a:gd name="T4" fmla="*/ 305 w 2284"/>
              <a:gd name="T5" fmla="*/ 0 h 609"/>
              <a:gd name="T6" fmla="*/ 0 w 2284"/>
              <a:gd name="T7" fmla="*/ 305 h 609"/>
              <a:gd name="T8" fmla="*/ 305 w 2284"/>
              <a:gd name="T9" fmla="*/ 609 h 609"/>
              <a:gd name="T10" fmla="*/ 1980 w 2284"/>
              <a:gd name="T11" fmla="*/ 609 h 609"/>
              <a:gd name="T12" fmla="*/ 2284 w 2284"/>
              <a:gd name="T13" fmla="*/ 305 h 609"/>
              <a:gd name="T14" fmla="*/ 1980 w 2284"/>
              <a:gd name="T15" fmla="*/ 0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84" h="609">
                <a:moveTo>
                  <a:pt x="1980" y="0"/>
                </a:moveTo>
                <a:lnTo>
                  <a:pt x="1980" y="0"/>
                </a:lnTo>
                <a:lnTo>
                  <a:pt x="305" y="0"/>
                </a:lnTo>
                <a:cubicBezTo>
                  <a:pt x="136" y="0"/>
                  <a:pt x="0" y="137"/>
                  <a:pt x="0" y="305"/>
                </a:cubicBezTo>
                <a:cubicBezTo>
                  <a:pt x="0" y="473"/>
                  <a:pt x="136" y="609"/>
                  <a:pt x="305" y="609"/>
                </a:cubicBezTo>
                <a:lnTo>
                  <a:pt x="1980" y="609"/>
                </a:lnTo>
                <a:cubicBezTo>
                  <a:pt x="2148" y="609"/>
                  <a:pt x="2284" y="473"/>
                  <a:pt x="2284" y="305"/>
                </a:cubicBezTo>
                <a:cubicBezTo>
                  <a:pt x="2284" y="137"/>
                  <a:pt x="2148" y="0"/>
                  <a:pt x="1980" y="0"/>
                </a:cubicBezTo>
                <a:close/>
              </a:path>
            </a:pathLst>
          </a:custGeom>
          <a:solidFill>
            <a:srgbClr val="F6F6F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2" name="Freeform 8">
            <a:extLst>
              <a:ext uri="{FF2B5EF4-FFF2-40B4-BE49-F238E27FC236}">
                <a16:creationId xmlns:a16="http://schemas.microsoft.com/office/drawing/2014/main" id="{EE92D457-7DE0-4E7E-8EE7-121134A72906}"/>
              </a:ext>
            </a:extLst>
          </p:cNvPr>
          <p:cNvSpPr>
            <a:spLocks/>
          </p:cNvSpPr>
          <p:nvPr/>
        </p:nvSpPr>
        <p:spPr bwMode="auto">
          <a:xfrm>
            <a:off x="7205985" y="5195132"/>
            <a:ext cx="2162175" cy="2157413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6 w 871"/>
              <a:gd name="T5" fmla="*/ 870 h 870"/>
              <a:gd name="T6" fmla="*/ 0 w 871"/>
              <a:gd name="T7" fmla="*/ 435 h 870"/>
              <a:gd name="T8" fmla="*/ 436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6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5"/>
                  <a:pt x="195" y="0"/>
                  <a:pt x="436" y="0"/>
                </a:cubicBezTo>
                <a:cubicBezTo>
                  <a:pt x="676" y="0"/>
                  <a:pt x="871" y="195"/>
                  <a:pt x="871" y="435"/>
                </a:cubicBezTo>
                <a:close/>
              </a:path>
            </a:pathLst>
          </a:custGeom>
          <a:solidFill>
            <a:srgbClr val="4071B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3" name="Freeform 9">
            <a:extLst>
              <a:ext uri="{FF2B5EF4-FFF2-40B4-BE49-F238E27FC236}">
                <a16:creationId xmlns:a16="http://schemas.microsoft.com/office/drawing/2014/main" id="{9FF9E9E4-754A-4FB8-96AE-7D2841DB70D4}"/>
              </a:ext>
            </a:extLst>
          </p:cNvPr>
          <p:cNvSpPr>
            <a:spLocks/>
          </p:cNvSpPr>
          <p:nvPr/>
        </p:nvSpPr>
        <p:spPr bwMode="auto">
          <a:xfrm>
            <a:off x="7218685" y="5204657"/>
            <a:ext cx="2162175" cy="2157413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6 w 871"/>
              <a:gd name="T5" fmla="*/ 870 h 870"/>
              <a:gd name="T6" fmla="*/ 0 w 871"/>
              <a:gd name="T7" fmla="*/ 435 h 870"/>
              <a:gd name="T8" fmla="*/ 436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6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5"/>
                  <a:pt x="195" y="0"/>
                  <a:pt x="436" y="0"/>
                </a:cubicBezTo>
                <a:cubicBezTo>
                  <a:pt x="676" y="0"/>
                  <a:pt x="871" y="195"/>
                  <a:pt x="871" y="435"/>
                </a:cubicBezTo>
                <a:close/>
              </a:path>
            </a:pathLst>
          </a:custGeom>
          <a:noFill/>
          <a:ln w="31750" cap="flat">
            <a:solidFill>
              <a:srgbClr val="F1F1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4" name="Freeform 10">
            <a:extLst>
              <a:ext uri="{FF2B5EF4-FFF2-40B4-BE49-F238E27FC236}">
                <a16:creationId xmlns:a16="http://schemas.microsoft.com/office/drawing/2014/main" id="{8D6ABD86-2508-43C0-A57B-E7A5EB195781}"/>
              </a:ext>
            </a:extLst>
          </p:cNvPr>
          <p:cNvSpPr>
            <a:spLocks/>
          </p:cNvSpPr>
          <p:nvPr/>
        </p:nvSpPr>
        <p:spPr bwMode="auto">
          <a:xfrm>
            <a:off x="7552060" y="5536445"/>
            <a:ext cx="5667376" cy="1509713"/>
          </a:xfrm>
          <a:custGeom>
            <a:avLst/>
            <a:gdLst>
              <a:gd name="T0" fmla="*/ 1980 w 2284"/>
              <a:gd name="T1" fmla="*/ 0 h 608"/>
              <a:gd name="T2" fmla="*/ 1980 w 2284"/>
              <a:gd name="T3" fmla="*/ 0 h 608"/>
              <a:gd name="T4" fmla="*/ 305 w 2284"/>
              <a:gd name="T5" fmla="*/ 0 h 608"/>
              <a:gd name="T6" fmla="*/ 0 w 2284"/>
              <a:gd name="T7" fmla="*/ 304 h 608"/>
              <a:gd name="T8" fmla="*/ 305 w 2284"/>
              <a:gd name="T9" fmla="*/ 608 h 608"/>
              <a:gd name="T10" fmla="*/ 1980 w 2284"/>
              <a:gd name="T11" fmla="*/ 608 h 608"/>
              <a:gd name="T12" fmla="*/ 2284 w 2284"/>
              <a:gd name="T13" fmla="*/ 304 h 608"/>
              <a:gd name="T14" fmla="*/ 1980 w 2284"/>
              <a:gd name="T15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84" h="608">
                <a:moveTo>
                  <a:pt x="1980" y="0"/>
                </a:moveTo>
                <a:lnTo>
                  <a:pt x="1980" y="0"/>
                </a:lnTo>
                <a:lnTo>
                  <a:pt x="305" y="0"/>
                </a:lnTo>
                <a:cubicBezTo>
                  <a:pt x="136" y="0"/>
                  <a:pt x="0" y="136"/>
                  <a:pt x="0" y="304"/>
                </a:cubicBezTo>
                <a:cubicBezTo>
                  <a:pt x="0" y="472"/>
                  <a:pt x="136" y="608"/>
                  <a:pt x="305" y="608"/>
                </a:cubicBezTo>
                <a:lnTo>
                  <a:pt x="1980" y="608"/>
                </a:lnTo>
                <a:cubicBezTo>
                  <a:pt x="2148" y="608"/>
                  <a:pt x="2284" y="472"/>
                  <a:pt x="2284" y="304"/>
                </a:cubicBezTo>
                <a:cubicBezTo>
                  <a:pt x="2284" y="136"/>
                  <a:pt x="2148" y="0"/>
                  <a:pt x="1980" y="0"/>
                </a:cubicBezTo>
                <a:close/>
              </a:path>
            </a:pathLst>
          </a:custGeom>
          <a:solidFill>
            <a:srgbClr val="F6F6F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5" name="Freeform 11">
            <a:extLst>
              <a:ext uri="{FF2B5EF4-FFF2-40B4-BE49-F238E27FC236}">
                <a16:creationId xmlns:a16="http://schemas.microsoft.com/office/drawing/2014/main" id="{22AEA920-E77C-4C76-96AB-B5F1611B5DB0}"/>
              </a:ext>
            </a:extLst>
          </p:cNvPr>
          <p:cNvSpPr>
            <a:spLocks/>
          </p:cNvSpPr>
          <p:nvPr/>
        </p:nvSpPr>
        <p:spPr bwMode="auto">
          <a:xfrm>
            <a:off x="690042" y="8112169"/>
            <a:ext cx="2160588" cy="2159001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5 w 871"/>
              <a:gd name="T5" fmla="*/ 870 h 870"/>
              <a:gd name="T6" fmla="*/ 0 w 871"/>
              <a:gd name="T7" fmla="*/ 435 h 870"/>
              <a:gd name="T8" fmla="*/ 435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5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4"/>
                  <a:pt x="195" y="0"/>
                  <a:pt x="435" y="0"/>
                </a:cubicBezTo>
                <a:cubicBezTo>
                  <a:pt x="676" y="0"/>
                  <a:pt x="871" y="194"/>
                  <a:pt x="871" y="435"/>
                </a:cubicBezTo>
                <a:close/>
              </a:path>
            </a:pathLst>
          </a:custGeom>
          <a:solidFill>
            <a:srgbClr val="3C85C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6" name="Freeform 12">
            <a:extLst>
              <a:ext uri="{FF2B5EF4-FFF2-40B4-BE49-F238E27FC236}">
                <a16:creationId xmlns:a16="http://schemas.microsoft.com/office/drawing/2014/main" id="{57E6B7D7-5307-497C-9FD3-6B6D7B21B8E9}"/>
              </a:ext>
            </a:extLst>
          </p:cNvPr>
          <p:cNvSpPr>
            <a:spLocks/>
          </p:cNvSpPr>
          <p:nvPr/>
        </p:nvSpPr>
        <p:spPr bwMode="auto">
          <a:xfrm>
            <a:off x="690042" y="8112169"/>
            <a:ext cx="2160588" cy="2159001"/>
          </a:xfrm>
          <a:custGeom>
            <a:avLst/>
            <a:gdLst>
              <a:gd name="T0" fmla="*/ 871 w 871"/>
              <a:gd name="T1" fmla="*/ 435 h 870"/>
              <a:gd name="T2" fmla="*/ 871 w 871"/>
              <a:gd name="T3" fmla="*/ 435 h 870"/>
              <a:gd name="T4" fmla="*/ 435 w 871"/>
              <a:gd name="T5" fmla="*/ 870 h 870"/>
              <a:gd name="T6" fmla="*/ 0 w 871"/>
              <a:gd name="T7" fmla="*/ 435 h 870"/>
              <a:gd name="T8" fmla="*/ 435 w 871"/>
              <a:gd name="T9" fmla="*/ 0 h 870"/>
              <a:gd name="T10" fmla="*/ 871 w 871"/>
              <a:gd name="T11" fmla="*/ 435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1" h="870">
                <a:moveTo>
                  <a:pt x="871" y="435"/>
                </a:moveTo>
                <a:lnTo>
                  <a:pt x="871" y="435"/>
                </a:lnTo>
                <a:cubicBezTo>
                  <a:pt x="871" y="675"/>
                  <a:pt x="676" y="870"/>
                  <a:pt x="435" y="870"/>
                </a:cubicBezTo>
                <a:cubicBezTo>
                  <a:pt x="195" y="870"/>
                  <a:pt x="0" y="675"/>
                  <a:pt x="0" y="435"/>
                </a:cubicBezTo>
                <a:cubicBezTo>
                  <a:pt x="0" y="194"/>
                  <a:pt x="195" y="0"/>
                  <a:pt x="435" y="0"/>
                </a:cubicBezTo>
                <a:cubicBezTo>
                  <a:pt x="676" y="0"/>
                  <a:pt x="871" y="194"/>
                  <a:pt x="871" y="435"/>
                </a:cubicBezTo>
                <a:close/>
              </a:path>
            </a:pathLst>
          </a:custGeom>
          <a:noFill/>
          <a:ln w="31750" cap="flat">
            <a:solidFill>
              <a:srgbClr val="F1F1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7" name="Freeform 13">
            <a:extLst>
              <a:ext uri="{FF2B5EF4-FFF2-40B4-BE49-F238E27FC236}">
                <a16:creationId xmlns:a16="http://schemas.microsoft.com/office/drawing/2014/main" id="{1A0ACB3E-4BD9-4A27-B5FD-C3487CE25D36}"/>
              </a:ext>
            </a:extLst>
          </p:cNvPr>
          <p:cNvSpPr>
            <a:spLocks/>
          </p:cNvSpPr>
          <p:nvPr/>
        </p:nvSpPr>
        <p:spPr bwMode="auto">
          <a:xfrm>
            <a:off x="1015480" y="8434432"/>
            <a:ext cx="5667376" cy="1511301"/>
          </a:xfrm>
          <a:custGeom>
            <a:avLst/>
            <a:gdLst>
              <a:gd name="T0" fmla="*/ 1979 w 2284"/>
              <a:gd name="T1" fmla="*/ 0 h 609"/>
              <a:gd name="T2" fmla="*/ 1979 w 2284"/>
              <a:gd name="T3" fmla="*/ 0 h 609"/>
              <a:gd name="T4" fmla="*/ 304 w 2284"/>
              <a:gd name="T5" fmla="*/ 0 h 609"/>
              <a:gd name="T6" fmla="*/ 0 w 2284"/>
              <a:gd name="T7" fmla="*/ 305 h 609"/>
              <a:gd name="T8" fmla="*/ 304 w 2284"/>
              <a:gd name="T9" fmla="*/ 609 h 609"/>
              <a:gd name="T10" fmla="*/ 1979 w 2284"/>
              <a:gd name="T11" fmla="*/ 609 h 609"/>
              <a:gd name="T12" fmla="*/ 2284 w 2284"/>
              <a:gd name="T13" fmla="*/ 305 h 609"/>
              <a:gd name="T14" fmla="*/ 1979 w 2284"/>
              <a:gd name="T15" fmla="*/ 0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84" h="609">
                <a:moveTo>
                  <a:pt x="1979" y="0"/>
                </a:moveTo>
                <a:lnTo>
                  <a:pt x="1979" y="0"/>
                </a:lnTo>
                <a:lnTo>
                  <a:pt x="304" y="0"/>
                </a:lnTo>
                <a:cubicBezTo>
                  <a:pt x="136" y="0"/>
                  <a:pt x="0" y="137"/>
                  <a:pt x="0" y="305"/>
                </a:cubicBezTo>
                <a:cubicBezTo>
                  <a:pt x="0" y="473"/>
                  <a:pt x="136" y="609"/>
                  <a:pt x="304" y="609"/>
                </a:cubicBezTo>
                <a:lnTo>
                  <a:pt x="1979" y="609"/>
                </a:lnTo>
                <a:cubicBezTo>
                  <a:pt x="2147" y="609"/>
                  <a:pt x="2284" y="473"/>
                  <a:pt x="2284" y="305"/>
                </a:cubicBezTo>
                <a:cubicBezTo>
                  <a:pt x="2284" y="137"/>
                  <a:pt x="2147" y="0"/>
                  <a:pt x="1979" y="0"/>
                </a:cubicBezTo>
                <a:close/>
              </a:path>
            </a:pathLst>
          </a:custGeom>
          <a:solidFill>
            <a:srgbClr val="F6F6F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8" name="Freeform 17">
            <a:extLst>
              <a:ext uri="{FF2B5EF4-FFF2-40B4-BE49-F238E27FC236}">
                <a16:creationId xmlns:a16="http://schemas.microsoft.com/office/drawing/2014/main" id="{2009C487-3EC8-4B5D-BF21-1699277F6EE7}"/>
              </a:ext>
            </a:extLst>
          </p:cNvPr>
          <p:cNvSpPr>
            <a:spLocks noEditPoints="1"/>
          </p:cNvSpPr>
          <p:nvPr/>
        </p:nvSpPr>
        <p:spPr bwMode="auto">
          <a:xfrm>
            <a:off x="1548880" y="8821782"/>
            <a:ext cx="790575" cy="788988"/>
          </a:xfrm>
          <a:custGeom>
            <a:avLst/>
            <a:gdLst>
              <a:gd name="T0" fmla="*/ 119 w 319"/>
              <a:gd name="T1" fmla="*/ 29 h 318"/>
              <a:gd name="T2" fmla="*/ 119 w 319"/>
              <a:gd name="T3" fmla="*/ 29 h 318"/>
              <a:gd name="T4" fmla="*/ 109 w 319"/>
              <a:gd name="T5" fmla="*/ 39 h 318"/>
              <a:gd name="T6" fmla="*/ 119 w 319"/>
              <a:gd name="T7" fmla="*/ 49 h 318"/>
              <a:gd name="T8" fmla="*/ 159 w 319"/>
              <a:gd name="T9" fmla="*/ 89 h 318"/>
              <a:gd name="T10" fmla="*/ 169 w 319"/>
              <a:gd name="T11" fmla="*/ 99 h 318"/>
              <a:gd name="T12" fmla="*/ 179 w 319"/>
              <a:gd name="T13" fmla="*/ 89 h 318"/>
              <a:gd name="T14" fmla="*/ 119 w 319"/>
              <a:gd name="T15" fmla="*/ 29 h 318"/>
              <a:gd name="T16" fmla="*/ 268 w 319"/>
              <a:gd name="T17" fmla="*/ 208 h 318"/>
              <a:gd name="T18" fmla="*/ 268 w 319"/>
              <a:gd name="T19" fmla="*/ 208 h 318"/>
              <a:gd name="T20" fmla="*/ 209 w 319"/>
              <a:gd name="T21" fmla="*/ 149 h 318"/>
              <a:gd name="T22" fmla="*/ 149 w 319"/>
              <a:gd name="T23" fmla="*/ 208 h 318"/>
              <a:gd name="T24" fmla="*/ 209 w 319"/>
              <a:gd name="T25" fmla="*/ 268 h 318"/>
              <a:gd name="T26" fmla="*/ 268 w 319"/>
              <a:gd name="T27" fmla="*/ 208 h 318"/>
              <a:gd name="T28" fmla="*/ 315 w 319"/>
              <a:gd name="T29" fmla="*/ 301 h 318"/>
              <a:gd name="T30" fmla="*/ 315 w 319"/>
              <a:gd name="T31" fmla="*/ 301 h 318"/>
              <a:gd name="T32" fmla="*/ 315 w 319"/>
              <a:gd name="T33" fmla="*/ 315 h 318"/>
              <a:gd name="T34" fmla="*/ 308 w 319"/>
              <a:gd name="T35" fmla="*/ 318 h 318"/>
              <a:gd name="T36" fmla="*/ 301 w 319"/>
              <a:gd name="T37" fmla="*/ 315 h 318"/>
              <a:gd name="T38" fmla="*/ 257 w 319"/>
              <a:gd name="T39" fmla="*/ 271 h 318"/>
              <a:gd name="T40" fmla="*/ 209 w 319"/>
              <a:gd name="T41" fmla="*/ 288 h 318"/>
              <a:gd name="T42" fmla="*/ 129 w 319"/>
              <a:gd name="T43" fmla="*/ 208 h 318"/>
              <a:gd name="T44" fmla="*/ 209 w 319"/>
              <a:gd name="T45" fmla="*/ 129 h 318"/>
              <a:gd name="T46" fmla="*/ 288 w 319"/>
              <a:gd name="T47" fmla="*/ 208 h 318"/>
              <a:gd name="T48" fmla="*/ 271 w 319"/>
              <a:gd name="T49" fmla="*/ 257 h 318"/>
              <a:gd name="T50" fmla="*/ 315 w 319"/>
              <a:gd name="T51" fmla="*/ 301 h 318"/>
              <a:gd name="T52" fmla="*/ 219 w 319"/>
              <a:gd name="T53" fmla="*/ 169 h 318"/>
              <a:gd name="T54" fmla="*/ 219 w 319"/>
              <a:gd name="T55" fmla="*/ 169 h 318"/>
              <a:gd name="T56" fmla="*/ 209 w 319"/>
              <a:gd name="T57" fmla="*/ 159 h 318"/>
              <a:gd name="T58" fmla="*/ 159 w 319"/>
              <a:gd name="T59" fmla="*/ 208 h 318"/>
              <a:gd name="T60" fmla="*/ 169 w 319"/>
              <a:gd name="T61" fmla="*/ 218 h 318"/>
              <a:gd name="T62" fmla="*/ 179 w 319"/>
              <a:gd name="T63" fmla="*/ 208 h 318"/>
              <a:gd name="T64" fmla="*/ 209 w 319"/>
              <a:gd name="T65" fmla="*/ 178 h 318"/>
              <a:gd name="T66" fmla="*/ 219 w 319"/>
              <a:gd name="T67" fmla="*/ 169 h 318"/>
              <a:gd name="T68" fmla="*/ 71 w 319"/>
              <a:gd name="T69" fmla="*/ 170 h 318"/>
              <a:gd name="T70" fmla="*/ 71 w 319"/>
              <a:gd name="T71" fmla="*/ 170 h 318"/>
              <a:gd name="T72" fmla="*/ 32 w 319"/>
              <a:gd name="T73" fmla="*/ 236 h 318"/>
              <a:gd name="T74" fmla="*/ 40 w 319"/>
              <a:gd name="T75" fmla="*/ 248 h 318"/>
              <a:gd name="T76" fmla="*/ 42 w 319"/>
              <a:gd name="T77" fmla="*/ 248 h 318"/>
              <a:gd name="T78" fmla="*/ 52 w 319"/>
              <a:gd name="T79" fmla="*/ 240 h 318"/>
              <a:gd name="T80" fmla="*/ 81 w 319"/>
              <a:gd name="T81" fmla="*/ 187 h 318"/>
              <a:gd name="T82" fmla="*/ 84 w 319"/>
              <a:gd name="T83" fmla="*/ 173 h 318"/>
              <a:gd name="T84" fmla="*/ 71 w 319"/>
              <a:gd name="T85" fmla="*/ 170 h 318"/>
              <a:gd name="T86" fmla="*/ 119 w 319"/>
              <a:gd name="T87" fmla="*/ 258 h 318"/>
              <a:gd name="T88" fmla="*/ 119 w 319"/>
              <a:gd name="T89" fmla="*/ 258 h 318"/>
              <a:gd name="T90" fmla="*/ 119 w 319"/>
              <a:gd name="T91" fmla="*/ 278 h 318"/>
              <a:gd name="T92" fmla="*/ 10 w 319"/>
              <a:gd name="T93" fmla="*/ 278 h 318"/>
              <a:gd name="T94" fmla="*/ 0 w 319"/>
              <a:gd name="T95" fmla="*/ 268 h 318"/>
              <a:gd name="T96" fmla="*/ 51 w 319"/>
              <a:gd name="T97" fmla="*/ 147 h 318"/>
              <a:gd name="T98" fmla="*/ 30 w 319"/>
              <a:gd name="T99" fmla="*/ 89 h 318"/>
              <a:gd name="T100" fmla="*/ 119 w 319"/>
              <a:gd name="T101" fmla="*/ 0 h 318"/>
              <a:gd name="T102" fmla="*/ 209 w 319"/>
              <a:gd name="T103" fmla="*/ 89 h 318"/>
              <a:gd name="T104" fmla="*/ 206 w 319"/>
              <a:gd name="T105" fmla="*/ 109 h 318"/>
              <a:gd name="T106" fmla="*/ 189 w 319"/>
              <a:gd name="T107" fmla="*/ 109 h 318"/>
              <a:gd name="T108" fmla="*/ 189 w 319"/>
              <a:gd name="T109" fmla="*/ 89 h 318"/>
              <a:gd name="T110" fmla="*/ 119 w 319"/>
              <a:gd name="T111" fmla="*/ 20 h 318"/>
              <a:gd name="T112" fmla="*/ 50 w 319"/>
              <a:gd name="T113" fmla="*/ 89 h 318"/>
              <a:gd name="T114" fmla="*/ 71 w 319"/>
              <a:gd name="T115" fmla="*/ 139 h 318"/>
              <a:gd name="T116" fmla="*/ 79 w 319"/>
              <a:gd name="T117" fmla="*/ 146 h 318"/>
              <a:gd name="T118" fmla="*/ 73 w 319"/>
              <a:gd name="T119" fmla="*/ 158 h 318"/>
              <a:gd name="T120" fmla="*/ 17 w 319"/>
              <a:gd name="T121" fmla="*/ 258 h 318"/>
              <a:gd name="T122" fmla="*/ 119 w 319"/>
              <a:gd name="T123" fmla="*/ 25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9" h="318">
                <a:moveTo>
                  <a:pt x="119" y="29"/>
                </a:moveTo>
                <a:lnTo>
                  <a:pt x="119" y="29"/>
                </a:lnTo>
                <a:cubicBezTo>
                  <a:pt x="114" y="29"/>
                  <a:pt x="109" y="34"/>
                  <a:pt x="109" y="39"/>
                </a:cubicBezTo>
                <a:cubicBezTo>
                  <a:pt x="109" y="45"/>
                  <a:pt x="114" y="49"/>
                  <a:pt x="119" y="49"/>
                </a:cubicBezTo>
                <a:cubicBezTo>
                  <a:pt x="141" y="49"/>
                  <a:pt x="159" y="67"/>
                  <a:pt x="159" y="89"/>
                </a:cubicBezTo>
                <a:cubicBezTo>
                  <a:pt x="159" y="95"/>
                  <a:pt x="163" y="99"/>
                  <a:pt x="169" y="99"/>
                </a:cubicBezTo>
                <a:cubicBezTo>
                  <a:pt x="174" y="99"/>
                  <a:pt x="179" y="95"/>
                  <a:pt x="179" y="89"/>
                </a:cubicBezTo>
                <a:cubicBezTo>
                  <a:pt x="179" y="56"/>
                  <a:pt x="152" y="29"/>
                  <a:pt x="119" y="29"/>
                </a:cubicBezTo>
                <a:close/>
                <a:moveTo>
                  <a:pt x="268" y="208"/>
                </a:moveTo>
                <a:lnTo>
                  <a:pt x="268" y="208"/>
                </a:lnTo>
                <a:cubicBezTo>
                  <a:pt x="268" y="175"/>
                  <a:pt x="241" y="149"/>
                  <a:pt x="209" y="149"/>
                </a:cubicBezTo>
                <a:cubicBezTo>
                  <a:pt x="176" y="149"/>
                  <a:pt x="149" y="175"/>
                  <a:pt x="149" y="208"/>
                </a:cubicBezTo>
                <a:cubicBezTo>
                  <a:pt x="149" y="241"/>
                  <a:pt x="176" y="268"/>
                  <a:pt x="209" y="268"/>
                </a:cubicBezTo>
                <a:cubicBezTo>
                  <a:pt x="241" y="268"/>
                  <a:pt x="268" y="241"/>
                  <a:pt x="268" y="208"/>
                </a:cubicBezTo>
                <a:close/>
                <a:moveTo>
                  <a:pt x="315" y="301"/>
                </a:moveTo>
                <a:lnTo>
                  <a:pt x="315" y="301"/>
                </a:lnTo>
                <a:cubicBezTo>
                  <a:pt x="319" y="304"/>
                  <a:pt x="319" y="311"/>
                  <a:pt x="315" y="315"/>
                </a:cubicBezTo>
                <a:cubicBezTo>
                  <a:pt x="313" y="317"/>
                  <a:pt x="311" y="318"/>
                  <a:pt x="308" y="318"/>
                </a:cubicBezTo>
                <a:cubicBezTo>
                  <a:pt x="305" y="318"/>
                  <a:pt x="303" y="317"/>
                  <a:pt x="301" y="315"/>
                </a:cubicBezTo>
                <a:lnTo>
                  <a:pt x="257" y="271"/>
                </a:lnTo>
                <a:cubicBezTo>
                  <a:pt x="244" y="281"/>
                  <a:pt x="227" y="288"/>
                  <a:pt x="209" y="288"/>
                </a:cubicBezTo>
                <a:cubicBezTo>
                  <a:pt x="165" y="288"/>
                  <a:pt x="129" y="252"/>
                  <a:pt x="129" y="208"/>
                </a:cubicBezTo>
                <a:cubicBezTo>
                  <a:pt x="129" y="164"/>
                  <a:pt x="165" y="129"/>
                  <a:pt x="209" y="129"/>
                </a:cubicBezTo>
                <a:cubicBezTo>
                  <a:pt x="252" y="129"/>
                  <a:pt x="288" y="164"/>
                  <a:pt x="288" y="208"/>
                </a:cubicBezTo>
                <a:cubicBezTo>
                  <a:pt x="288" y="227"/>
                  <a:pt x="282" y="243"/>
                  <a:pt x="271" y="257"/>
                </a:cubicBezTo>
                <a:lnTo>
                  <a:pt x="315" y="301"/>
                </a:lnTo>
                <a:close/>
                <a:moveTo>
                  <a:pt x="219" y="169"/>
                </a:moveTo>
                <a:lnTo>
                  <a:pt x="219" y="169"/>
                </a:lnTo>
                <a:cubicBezTo>
                  <a:pt x="219" y="163"/>
                  <a:pt x="214" y="159"/>
                  <a:pt x="209" y="159"/>
                </a:cubicBezTo>
                <a:cubicBezTo>
                  <a:pt x="181" y="159"/>
                  <a:pt x="159" y="181"/>
                  <a:pt x="159" y="208"/>
                </a:cubicBezTo>
                <a:cubicBezTo>
                  <a:pt x="159" y="214"/>
                  <a:pt x="163" y="218"/>
                  <a:pt x="169" y="218"/>
                </a:cubicBezTo>
                <a:cubicBezTo>
                  <a:pt x="174" y="218"/>
                  <a:pt x="179" y="214"/>
                  <a:pt x="179" y="208"/>
                </a:cubicBezTo>
                <a:cubicBezTo>
                  <a:pt x="179" y="192"/>
                  <a:pt x="192" y="178"/>
                  <a:pt x="209" y="178"/>
                </a:cubicBezTo>
                <a:cubicBezTo>
                  <a:pt x="214" y="178"/>
                  <a:pt x="219" y="174"/>
                  <a:pt x="219" y="169"/>
                </a:cubicBezTo>
                <a:close/>
                <a:moveTo>
                  <a:pt x="71" y="170"/>
                </a:moveTo>
                <a:lnTo>
                  <a:pt x="71" y="170"/>
                </a:lnTo>
                <a:cubicBezTo>
                  <a:pt x="62" y="175"/>
                  <a:pt x="39" y="192"/>
                  <a:pt x="32" y="236"/>
                </a:cubicBezTo>
                <a:cubicBezTo>
                  <a:pt x="31" y="242"/>
                  <a:pt x="35" y="247"/>
                  <a:pt x="40" y="248"/>
                </a:cubicBezTo>
                <a:cubicBezTo>
                  <a:pt x="41" y="248"/>
                  <a:pt x="41" y="248"/>
                  <a:pt x="42" y="248"/>
                </a:cubicBezTo>
                <a:cubicBezTo>
                  <a:pt x="47" y="248"/>
                  <a:pt x="51" y="245"/>
                  <a:pt x="52" y="240"/>
                </a:cubicBezTo>
                <a:cubicBezTo>
                  <a:pt x="58" y="203"/>
                  <a:pt x="75" y="190"/>
                  <a:pt x="81" y="187"/>
                </a:cubicBezTo>
                <a:cubicBezTo>
                  <a:pt x="85" y="184"/>
                  <a:pt x="87" y="178"/>
                  <a:pt x="84" y="173"/>
                </a:cubicBezTo>
                <a:cubicBezTo>
                  <a:pt x="82" y="169"/>
                  <a:pt x="76" y="167"/>
                  <a:pt x="71" y="170"/>
                </a:cubicBezTo>
                <a:close/>
                <a:moveTo>
                  <a:pt x="119" y="258"/>
                </a:moveTo>
                <a:lnTo>
                  <a:pt x="119" y="258"/>
                </a:lnTo>
                <a:lnTo>
                  <a:pt x="119" y="278"/>
                </a:lnTo>
                <a:lnTo>
                  <a:pt x="10" y="278"/>
                </a:lnTo>
                <a:cubicBezTo>
                  <a:pt x="4" y="278"/>
                  <a:pt x="0" y="273"/>
                  <a:pt x="0" y="268"/>
                </a:cubicBezTo>
                <a:cubicBezTo>
                  <a:pt x="0" y="193"/>
                  <a:pt x="32" y="160"/>
                  <a:pt x="51" y="147"/>
                </a:cubicBezTo>
                <a:cubicBezTo>
                  <a:pt x="37" y="131"/>
                  <a:pt x="30" y="111"/>
                  <a:pt x="30" y="89"/>
                </a:cubicBezTo>
                <a:cubicBezTo>
                  <a:pt x="30" y="40"/>
                  <a:pt x="70" y="0"/>
                  <a:pt x="119" y="0"/>
                </a:cubicBezTo>
                <a:cubicBezTo>
                  <a:pt x="168" y="0"/>
                  <a:pt x="209" y="40"/>
                  <a:pt x="209" y="89"/>
                </a:cubicBezTo>
                <a:cubicBezTo>
                  <a:pt x="209" y="96"/>
                  <a:pt x="208" y="103"/>
                  <a:pt x="206" y="109"/>
                </a:cubicBezTo>
                <a:cubicBezTo>
                  <a:pt x="199" y="109"/>
                  <a:pt x="199" y="109"/>
                  <a:pt x="189" y="109"/>
                </a:cubicBezTo>
                <a:lnTo>
                  <a:pt x="189" y="89"/>
                </a:lnTo>
                <a:cubicBezTo>
                  <a:pt x="189" y="51"/>
                  <a:pt x="157" y="20"/>
                  <a:pt x="119" y="20"/>
                </a:cubicBezTo>
                <a:cubicBezTo>
                  <a:pt x="81" y="20"/>
                  <a:pt x="50" y="51"/>
                  <a:pt x="50" y="89"/>
                </a:cubicBezTo>
                <a:cubicBezTo>
                  <a:pt x="50" y="108"/>
                  <a:pt x="57" y="126"/>
                  <a:pt x="71" y="139"/>
                </a:cubicBezTo>
                <a:cubicBezTo>
                  <a:pt x="74" y="139"/>
                  <a:pt x="78" y="142"/>
                  <a:pt x="79" y="146"/>
                </a:cubicBezTo>
                <a:cubicBezTo>
                  <a:pt x="81" y="151"/>
                  <a:pt x="78" y="156"/>
                  <a:pt x="73" y="158"/>
                </a:cubicBezTo>
                <a:cubicBezTo>
                  <a:pt x="71" y="159"/>
                  <a:pt x="23" y="176"/>
                  <a:pt x="17" y="258"/>
                </a:cubicBezTo>
                <a:lnTo>
                  <a:pt x="119" y="258"/>
                </a:lnTo>
                <a:close/>
              </a:path>
            </a:pathLst>
          </a:custGeom>
          <a:solidFill>
            <a:srgbClr val="3C85C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96E4F39B-BE47-4CBD-8EEE-E039140562CE}"/>
              </a:ext>
            </a:extLst>
          </p:cNvPr>
          <p:cNvSpPr>
            <a:spLocks noEditPoints="1"/>
          </p:cNvSpPr>
          <p:nvPr/>
        </p:nvSpPr>
        <p:spPr bwMode="auto">
          <a:xfrm>
            <a:off x="7831460" y="5825370"/>
            <a:ext cx="958850" cy="957263"/>
          </a:xfrm>
          <a:custGeom>
            <a:avLst/>
            <a:gdLst>
              <a:gd name="T0" fmla="*/ 193 w 386"/>
              <a:gd name="T1" fmla="*/ 299 h 386"/>
              <a:gd name="T2" fmla="*/ 193 w 386"/>
              <a:gd name="T3" fmla="*/ 87 h 386"/>
              <a:gd name="T4" fmla="*/ 193 w 386"/>
              <a:gd name="T5" fmla="*/ 299 h 386"/>
              <a:gd name="T6" fmla="*/ 385 w 386"/>
              <a:gd name="T7" fmla="*/ 168 h 386"/>
              <a:gd name="T8" fmla="*/ 377 w 386"/>
              <a:gd name="T9" fmla="*/ 161 h 386"/>
              <a:gd name="T10" fmla="*/ 370 w 386"/>
              <a:gd name="T11" fmla="*/ 184 h 386"/>
              <a:gd name="T12" fmla="*/ 283 w 386"/>
              <a:gd name="T13" fmla="*/ 112 h 386"/>
              <a:gd name="T14" fmla="*/ 333 w 386"/>
              <a:gd name="T15" fmla="*/ 84 h 386"/>
              <a:gd name="T16" fmla="*/ 343 w 386"/>
              <a:gd name="T17" fmla="*/ 84 h 386"/>
              <a:gd name="T18" fmla="*/ 311 w 386"/>
              <a:gd name="T19" fmla="*/ 41 h 386"/>
              <a:gd name="T20" fmla="*/ 300 w 386"/>
              <a:gd name="T21" fmla="*/ 51 h 386"/>
              <a:gd name="T22" fmla="*/ 272 w 386"/>
              <a:gd name="T23" fmla="*/ 101 h 386"/>
              <a:gd name="T24" fmla="*/ 200 w 386"/>
              <a:gd name="T25" fmla="*/ 16 h 386"/>
              <a:gd name="T26" fmla="*/ 224 w 386"/>
              <a:gd name="T27" fmla="*/ 8 h 386"/>
              <a:gd name="T28" fmla="*/ 170 w 386"/>
              <a:gd name="T29" fmla="*/ 0 h 386"/>
              <a:gd name="T30" fmla="*/ 170 w 386"/>
              <a:gd name="T31" fmla="*/ 16 h 386"/>
              <a:gd name="T32" fmla="*/ 185 w 386"/>
              <a:gd name="T33" fmla="*/ 72 h 386"/>
              <a:gd name="T34" fmla="*/ 74 w 386"/>
              <a:gd name="T35" fmla="*/ 63 h 386"/>
              <a:gd name="T36" fmla="*/ 85 w 386"/>
              <a:gd name="T37" fmla="*/ 41 h 386"/>
              <a:gd name="T38" fmla="*/ 41 w 386"/>
              <a:gd name="T39" fmla="*/ 74 h 386"/>
              <a:gd name="T40" fmla="*/ 47 w 386"/>
              <a:gd name="T41" fmla="*/ 87 h 386"/>
              <a:gd name="T42" fmla="*/ 63 w 386"/>
              <a:gd name="T43" fmla="*/ 74 h 386"/>
              <a:gd name="T44" fmla="*/ 71 w 386"/>
              <a:gd name="T45" fmla="*/ 188 h 386"/>
              <a:gd name="T46" fmla="*/ 15 w 386"/>
              <a:gd name="T47" fmla="*/ 174 h 386"/>
              <a:gd name="T48" fmla="*/ 0 w 386"/>
              <a:gd name="T49" fmla="*/ 174 h 386"/>
              <a:gd name="T50" fmla="*/ 8 w 386"/>
              <a:gd name="T51" fmla="*/ 227 h 386"/>
              <a:gd name="T52" fmla="*/ 16 w 386"/>
              <a:gd name="T53" fmla="*/ 220 h 386"/>
              <a:gd name="T54" fmla="*/ 72 w 386"/>
              <a:gd name="T55" fmla="*/ 203 h 386"/>
              <a:gd name="T56" fmla="*/ 61 w 386"/>
              <a:gd name="T57" fmla="*/ 317 h 386"/>
              <a:gd name="T58" fmla="*/ 39 w 386"/>
              <a:gd name="T59" fmla="*/ 306 h 386"/>
              <a:gd name="T60" fmla="*/ 72 w 386"/>
              <a:gd name="T61" fmla="*/ 350 h 386"/>
              <a:gd name="T62" fmla="*/ 82 w 386"/>
              <a:gd name="T63" fmla="*/ 350 h 386"/>
              <a:gd name="T64" fmla="*/ 72 w 386"/>
              <a:gd name="T65" fmla="*/ 328 h 386"/>
              <a:gd name="T66" fmla="*/ 187 w 386"/>
              <a:gd name="T67" fmla="*/ 314 h 386"/>
              <a:gd name="T68" fmla="*/ 172 w 386"/>
              <a:gd name="T69" fmla="*/ 370 h 386"/>
              <a:gd name="T70" fmla="*/ 172 w 386"/>
              <a:gd name="T71" fmla="*/ 386 h 386"/>
              <a:gd name="T72" fmla="*/ 219 w 386"/>
              <a:gd name="T73" fmla="*/ 385 h 386"/>
              <a:gd name="T74" fmla="*/ 218 w 386"/>
              <a:gd name="T75" fmla="*/ 370 h 386"/>
              <a:gd name="T76" fmla="*/ 203 w 386"/>
              <a:gd name="T77" fmla="*/ 370 h 386"/>
              <a:gd name="T78" fmla="*/ 269 w 386"/>
              <a:gd name="T79" fmla="*/ 287 h 386"/>
              <a:gd name="T80" fmla="*/ 298 w 386"/>
              <a:gd name="T81" fmla="*/ 338 h 386"/>
              <a:gd name="T82" fmla="*/ 303 w 386"/>
              <a:gd name="T83" fmla="*/ 351 h 386"/>
              <a:gd name="T84" fmla="*/ 341 w 386"/>
              <a:gd name="T85" fmla="*/ 317 h 386"/>
              <a:gd name="T86" fmla="*/ 330 w 386"/>
              <a:gd name="T87" fmla="*/ 306 h 386"/>
              <a:gd name="T88" fmla="*/ 280 w 386"/>
              <a:gd name="T89" fmla="*/ 277 h 386"/>
              <a:gd name="T90" fmla="*/ 370 w 386"/>
              <a:gd name="T91" fmla="*/ 199 h 386"/>
              <a:gd name="T92" fmla="*/ 378 w 386"/>
              <a:gd name="T93" fmla="*/ 222 h 386"/>
              <a:gd name="T94" fmla="*/ 385 w 386"/>
              <a:gd name="T95" fmla="*/ 215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6" h="386">
                <a:moveTo>
                  <a:pt x="193" y="299"/>
                </a:moveTo>
                <a:lnTo>
                  <a:pt x="193" y="299"/>
                </a:lnTo>
                <a:cubicBezTo>
                  <a:pt x="134" y="299"/>
                  <a:pt x="86" y="251"/>
                  <a:pt x="86" y="193"/>
                </a:cubicBezTo>
                <a:cubicBezTo>
                  <a:pt x="86" y="134"/>
                  <a:pt x="134" y="87"/>
                  <a:pt x="193" y="87"/>
                </a:cubicBezTo>
                <a:cubicBezTo>
                  <a:pt x="251" y="87"/>
                  <a:pt x="299" y="134"/>
                  <a:pt x="299" y="193"/>
                </a:cubicBezTo>
                <a:cubicBezTo>
                  <a:pt x="299" y="251"/>
                  <a:pt x="251" y="299"/>
                  <a:pt x="193" y="299"/>
                </a:cubicBezTo>
                <a:close/>
                <a:moveTo>
                  <a:pt x="385" y="168"/>
                </a:moveTo>
                <a:lnTo>
                  <a:pt x="385" y="168"/>
                </a:lnTo>
                <a:cubicBezTo>
                  <a:pt x="385" y="164"/>
                  <a:pt x="382" y="161"/>
                  <a:pt x="378" y="161"/>
                </a:cubicBezTo>
                <a:lnTo>
                  <a:pt x="377" y="161"/>
                </a:lnTo>
                <a:cubicBezTo>
                  <a:pt x="373" y="161"/>
                  <a:pt x="370" y="164"/>
                  <a:pt x="370" y="169"/>
                </a:cubicBezTo>
                <a:lnTo>
                  <a:pt x="370" y="184"/>
                </a:lnTo>
                <a:lnTo>
                  <a:pt x="314" y="184"/>
                </a:lnTo>
                <a:cubicBezTo>
                  <a:pt x="312" y="156"/>
                  <a:pt x="301" y="131"/>
                  <a:pt x="283" y="112"/>
                </a:cubicBezTo>
                <a:lnTo>
                  <a:pt x="322" y="73"/>
                </a:lnTo>
                <a:lnTo>
                  <a:pt x="333" y="84"/>
                </a:lnTo>
                <a:cubicBezTo>
                  <a:pt x="334" y="86"/>
                  <a:pt x="336" y="86"/>
                  <a:pt x="338" y="86"/>
                </a:cubicBezTo>
                <a:cubicBezTo>
                  <a:pt x="340" y="86"/>
                  <a:pt x="342" y="86"/>
                  <a:pt x="343" y="84"/>
                </a:cubicBezTo>
                <a:cubicBezTo>
                  <a:pt x="346" y="81"/>
                  <a:pt x="346" y="76"/>
                  <a:pt x="343" y="73"/>
                </a:cubicBezTo>
                <a:lnTo>
                  <a:pt x="311" y="41"/>
                </a:lnTo>
                <a:cubicBezTo>
                  <a:pt x="308" y="38"/>
                  <a:pt x="303" y="38"/>
                  <a:pt x="300" y="41"/>
                </a:cubicBezTo>
                <a:cubicBezTo>
                  <a:pt x="297" y="44"/>
                  <a:pt x="297" y="49"/>
                  <a:pt x="300" y="51"/>
                </a:cubicBezTo>
                <a:lnTo>
                  <a:pt x="311" y="62"/>
                </a:lnTo>
                <a:lnTo>
                  <a:pt x="272" y="101"/>
                </a:lnTo>
                <a:cubicBezTo>
                  <a:pt x="253" y="84"/>
                  <a:pt x="228" y="73"/>
                  <a:pt x="200" y="72"/>
                </a:cubicBezTo>
                <a:lnTo>
                  <a:pt x="200" y="16"/>
                </a:lnTo>
                <a:lnTo>
                  <a:pt x="216" y="16"/>
                </a:lnTo>
                <a:cubicBezTo>
                  <a:pt x="220" y="16"/>
                  <a:pt x="224" y="12"/>
                  <a:pt x="224" y="8"/>
                </a:cubicBezTo>
                <a:cubicBezTo>
                  <a:pt x="224" y="4"/>
                  <a:pt x="220" y="0"/>
                  <a:pt x="216" y="0"/>
                </a:cubicBezTo>
                <a:lnTo>
                  <a:pt x="170" y="0"/>
                </a:lnTo>
                <a:cubicBezTo>
                  <a:pt x="166" y="0"/>
                  <a:pt x="162" y="4"/>
                  <a:pt x="162" y="8"/>
                </a:cubicBezTo>
                <a:cubicBezTo>
                  <a:pt x="162" y="12"/>
                  <a:pt x="166" y="16"/>
                  <a:pt x="170" y="16"/>
                </a:cubicBezTo>
                <a:lnTo>
                  <a:pt x="185" y="16"/>
                </a:lnTo>
                <a:lnTo>
                  <a:pt x="185" y="72"/>
                </a:lnTo>
                <a:cubicBezTo>
                  <a:pt x="157" y="74"/>
                  <a:pt x="132" y="85"/>
                  <a:pt x="112" y="102"/>
                </a:cubicBezTo>
                <a:lnTo>
                  <a:pt x="74" y="63"/>
                </a:lnTo>
                <a:lnTo>
                  <a:pt x="85" y="52"/>
                </a:lnTo>
                <a:cubicBezTo>
                  <a:pt x="88" y="49"/>
                  <a:pt x="88" y="44"/>
                  <a:pt x="85" y="41"/>
                </a:cubicBezTo>
                <a:cubicBezTo>
                  <a:pt x="82" y="38"/>
                  <a:pt x="77" y="38"/>
                  <a:pt x="74" y="41"/>
                </a:cubicBezTo>
                <a:lnTo>
                  <a:pt x="41" y="74"/>
                </a:lnTo>
                <a:cubicBezTo>
                  <a:pt x="38" y="77"/>
                  <a:pt x="38" y="81"/>
                  <a:pt x="41" y="84"/>
                </a:cubicBezTo>
                <a:cubicBezTo>
                  <a:pt x="43" y="86"/>
                  <a:pt x="45" y="87"/>
                  <a:pt x="47" y="87"/>
                </a:cubicBezTo>
                <a:cubicBezTo>
                  <a:pt x="49" y="87"/>
                  <a:pt x="51" y="86"/>
                  <a:pt x="52" y="84"/>
                </a:cubicBezTo>
                <a:lnTo>
                  <a:pt x="63" y="74"/>
                </a:lnTo>
                <a:lnTo>
                  <a:pt x="102" y="113"/>
                </a:lnTo>
                <a:cubicBezTo>
                  <a:pt x="84" y="133"/>
                  <a:pt x="73" y="159"/>
                  <a:pt x="71" y="188"/>
                </a:cubicBezTo>
                <a:lnTo>
                  <a:pt x="15" y="189"/>
                </a:lnTo>
                <a:lnTo>
                  <a:pt x="15" y="174"/>
                </a:lnTo>
                <a:cubicBezTo>
                  <a:pt x="15" y="169"/>
                  <a:pt x="11" y="166"/>
                  <a:pt x="7" y="166"/>
                </a:cubicBezTo>
                <a:cubicBezTo>
                  <a:pt x="3" y="166"/>
                  <a:pt x="0" y="170"/>
                  <a:pt x="0" y="174"/>
                </a:cubicBezTo>
                <a:lnTo>
                  <a:pt x="1" y="220"/>
                </a:lnTo>
                <a:cubicBezTo>
                  <a:pt x="1" y="224"/>
                  <a:pt x="4" y="227"/>
                  <a:pt x="8" y="227"/>
                </a:cubicBezTo>
                <a:cubicBezTo>
                  <a:pt x="8" y="227"/>
                  <a:pt x="8" y="227"/>
                  <a:pt x="9" y="227"/>
                </a:cubicBezTo>
                <a:cubicBezTo>
                  <a:pt x="13" y="227"/>
                  <a:pt x="16" y="224"/>
                  <a:pt x="16" y="220"/>
                </a:cubicBezTo>
                <a:lnTo>
                  <a:pt x="16" y="204"/>
                </a:lnTo>
                <a:lnTo>
                  <a:pt x="72" y="203"/>
                </a:lnTo>
                <a:cubicBezTo>
                  <a:pt x="74" y="231"/>
                  <a:pt x="86" y="256"/>
                  <a:pt x="103" y="275"/>
                </a:cubicBezTo>
                <a:lnTo>
                  <a:pt x="61" y="317"/>
                </a:lnTo>
                <a:lnTo>
                  <a:pt x="50" y="306"/>
                </a:lnTo>
                <a:cubicBezTo>
                  <a:pt x="47" y="303"/>
                  <a:pt x="42" y="303"/>
                  <a:pt x="39" y="306"/>
                </a:cubicBezTo>
                <a:cubicBezTo>
                  <a:pt x="36" y="309"/>
                  <a:pt x="36" y="314"/>
                  <a:pt x="39" y="317"/>
                </a:cubicBezTo>
                <a:lnTo>
                  <a:pt x="72" y="350"/>
                </a:lnTo>
                <a:cubicBezTo>
                  <a:pt x="73" y="351"/>
                  <a:pt x="75" y="352"/>
                  <a:pt x="77" y="352"/>
                </a:cubicBezTo>
                <a:cubicBezTo>
                  <a:pt x="79" y="352"/>
                  <a:pt x="81" y="351"/>
                  <a:pt x="82" y="350"/>
                </a:cubicBezTo>
                <a:cubicBezTo>
                  <a:pt x="85" y="347"/>
                  <a:pt x="85" y="342"/>
                  <a:pt x="82" y="339"/>
                </a:cubicBezTo>
                <a:lnTo>
                  <a:pt x="72" y="328"/>
                </a:lnTo>
                <a:lnTo>
                  <a:pt x="114" y="285"/>
                </a:lnTo>
                <a:cubicBezTo>
                  <a:pt x="134" y="302"/>
                  <a:pt x="159" y="313"/>
                  <a:pt x="187" y="314"/>
                </a:cubicBezTo>
                <a:lnTo>
                  <a:pt x="188" y="370"/>
                </a:lnTo>
                <a:lnTo>
                  <a:pt x="172" y="370"/>
                </a:lnTo>
                <a:cubicBezTo>
                  <a:pt x="168" y="370"/>
                  <a:pt x="165" y="374"/>
                  <a:pt x="165" y="378"/>
                </a:cubicBezTo>
                <a:cubicBezTo>
                  <a:pt x="165" y="382"/>
                  <a:pt x="168" y="386"/>
                  <a:pt x="172" y="386"/>
                </a:cubicBezTo>
                <a:lnTo>
                  <a:pt x="172" y="386"/>
                </a:lnTo>
                <a:lnTo>
                  <a:pt x="219" y="385"/>
                </a:lnTo>
                <a:cubicBezTo>
                  <a:pt x="223" y="385"/>
                  <a:pt x="226" y="381"/>
                  <a:pt x="226" y="377"/>
                </a:cubicBezTo>
                <a:cubicBezTo>
                  <a:pt x="226" y="373"/>
                  <a:pt x="223" y="370"/>
                  <a:pt x="218" y="370"/>
                </a:cubicBezTo>
                <a:lnTo>
                  <a:pt x="218" y="370"/>
                </a:lnTo>
                <a:lnTo>
                  <a:pt x="203" y="370"/>
                </a:lnTo>
                <a:lnTo>
                  <a:pt x="202" y="314"/>
                </a:lnTo>
                <a:cubicBezTo>
                  <a:pt x="227" y="312"/>
                  <a:pt x="250" y="302"/>
                  <a:pt x="269" y="287"/>
                </a:cubicBezTo>
                <a:lnTo>
                  <a:pt x="309" y="327"/>
                </a:lnTo>
                <a:lnTo>
                  <a:pt x="298" y="338"/>
                </a:lnTo>
                <a:cubicBezTo>
                  <a:pt x="295" y="341"/>
                  <a:pt x="295" y="346"/>
                  <a:pt x="297" y="349"/>
                </a:cubicBezTo>
                <a:cubicBezTo>
                  <a:pt x="299" y="351"/>
                  <a:pt x="301" y="351"/>
                  <a:pt x="303" y="351"/>
                </a:cubicBezTo>
                <a:cubicBezTo>
                  <a:pt x="305" y="351"/>
                  <a:pt x="307" y="351"/>
                  <a:pt x="308" y="349"/>
                </a:cubicBezTo>
                <a:lnTo>
                  <a:pt x="341" y="317"/>
                </a:lnTo>
                <a:cubicBezTo>
                  <a:pt x="344" y="314"/>
                  <a:pt x="344" y="309"/>
                  <a:pt x="341" y="306"/>
                </a:cubicBezTo>
                <a:cubicBezTo>
                  <a:pt x="338" y="303"/>
                  <a:pt x="333" y="303"/>
                  <a:pt x="330" y="306"/>
                </a:cubicBezTo>
                <a:lnTo>
                  <a:pt x="319" y="317"/>
                </a:lnTo>
                <a:lnTo>
                  <a:pt x="280" y="277"/>
                </a:lnTo>
                <a:cubicBezTo>
                  <a:pt x="300" y="257"/>
                  <a:pt x="312" y="229"/>
                  <a:pt x="314" y="199"/>
                </a:cubicBezTo>
                <a:lnTo>
                  <a:pt x="370" y="199"/>
                </a:lnTo>
                <a:lnTo>
                  <a:pt x="370" y="215"/>
                </a:lnTo>
                <a:cubicBezTo>
                  <a:pt x="370" y="219"/>
                  <a:pt x="374" y="222"/>
                  <a:pt x="378" y="222"/>
                </a:cubicBezTo>
                <a:lnTo>
                  <a:pt x="378" y="222"/>
                </a:lnTo>
                <a:cubicBezTo>
                  <a:pt x="382" y="222"/>
                  <a:pt x="386" y="219"/>
                  <a:pt x="385" y="215"/>
                </a:cubicBezTo>
                <a:lnTo>
                  <a:pt x="385" y="168"/>
                </a:lnTo>
                <a:close/>
              </a:path>
            </a:pathLst>
          </a:custGeom>
          <a:solidFill>
            <a:srgbClr val="4071B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D8B75673-9C7E-4C35-8406-4424C5C4A78F}"/>
              </a:ext>
            </a:extLst>
          </p:cNvPr>
          <p:cNvSpPr>
            <a:spLocks/>
          </p:cNvSpPr>
          <p:nvPr/>
        </p:nvSpPr>
        <p:spPr bwMode="auto">
          <a:xfrm>
            <a:off x="8175948" y="6284157"/>
            <a:ext cx="301625" cy="65088"/>
          </a:xfrm>
          <a:custGeom>
            <a:avLst/>
            <a:gdLst>
              <a:gd name="T0" fmla="*/ 110 w 121"/>
              <a:gd name="T1" fmla="*/ 26 h 26"/>
              <a:gd name="T2" fmla="*/ 110 w 121"/>
              <a:gd name="T3" fmla="*/ 26 h 26"/>
              <a:gd name="T4" fmla="*/ 11 w 121"/>
              <a:gd name="T5" fmla="*/ 26 h 26"/>
              <a:gd name="T6" fmla="*/ 0 w 121"/>
              <a:gd name="T7" fmla="*/ 15 h 26"/>
              <a:gd name="T8" fmla="*/ 0 w 121"/>
              <a:gd name="T9" fmla="*/ 11 h 26"/>
              <a:gd name="T10" fmla="*/ 11 w 121"/>
              <a:gd name="T11" fmla="*/ 0 h 26"/>
              <a:gd name="T12" fmla="*/ 110 w 121"/>
              <a:gd name="T13" fmla="*/ 0 h 26"/>
              <a:gd name="T14" fmla="*/ 121 w 121"/>
              <a:gd name="T15" fmla="*/ 11 h 26"/>
              <a:gd name="T16" fmla="*/ 121 w 121"/>
              <a:gd name="T17" fmla="*/ 15 h 26"/>
              <a:gd name="T18" fmla="*/ 110 w 121"/>
              <a:gd name="T19" fmla="*/ 2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1" h="26">
                <a:moveTo>
                  <a:pt x="110" y="26"/>
                </a:moveTo>
                <a:lnTo>
                  <a:pt x="110" y="26"/>
                </a:lnTo>
                <a:lnTo>
                  <a:pt x="11" y="26"/>
                </a:lnTo>
                <a:cubicBezTo>
                  <a:pt x="5" y="26"/>
                  <a:pt x="0" y="21"/>
                  <a:pt x="0" y="15"/>
                </a:cubicBezTo>
                <a:lnTo>
                  <a:pt x="0" y="11"/>
                </a:lnTo>
                <a:cubicBezTo>
                  <a:pt x="0" y="5"/>
                  <a:pt x="5" y="0"/>
                  <a:pt x="11" y="0"/>
                </a:cubicBezTo>
                <a:lnTo>
                  <a:pt x="110" y="0"/>
                </a:lnTo>
                <a:cubicBezTo>
                  <a:pt x="116" y="0"/>
                  <a:pt x="121" y="5"/>
                  <a:pt x="121" y="11"/>
                </a:cubicBezTo>
                <a:lnTo>
                  <a:pt x="121" y="15"/>
                </a:lnTo>
                <a:cubicBezTo>
                  <a:pt x="121" y="21"/>
                  <a:pt x="116" y="26"/>
                  <a:pt x="110" y="26"/>
                </a:cubicBezTo>
                <a:close/>
              </a:path>
            </a:pathLst>
          </a:custGeom>
          <a:solidFill>
            <a:srgbClr val="4071B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61" name="Freeform 21">
            <a:extLst>
              <a:ext uri="{FF2B5EF4-FFF2-40B4-BE49-F238E27FC236}">
                <a16:creationId xmlns:a16="http://schemas.microsoft.com/office/drawing/2014/main" id="{980D3E64-5C24-46F9-AE5D-9A7E133FB1D0}"/>
              </a:ext>
            </a:extLst>
          </p:cNvPr>
          <p:cNvSpPr>
            <a:spLocks/>
          </p:cNvSpPr>
          <p:nvPr/>
        </p:nvSpPr>
        <p:spPr bwMode="auto">
          <a:xfrm>
            <a:off x="8160073" y="6284157"/>
            <a:ext cx="301625" cy="65088"/>
          </a:xfrm>
          <a:custGeom>
            <a:avLst/>
            <a:gdLst>
              <a:gd name="T0" fmla="*/ 110 w 121"/>
              <a:gd name="T1" fmla="*/ 26 h 26"/>
              <a:gd name="T2" fmla="*/ 110 w 121"/>
              <a:gd name="T3" fmla="*/ 26 h 26"/>
              <a:gd name="T4" fmla="*/ 11 w 121"/>
              <a:gd name="T5" fmla="*/ 26 h 26"/>
              <a:gd name="T6" fmla="*/ 0 w 121"/>
              <a:gd name="T7" fmla="*/ 15 h 26"/>
              <a:gd name="T8" fmla="*/ 0 w 121"/>
              <a:gd name="T9" fmla="*/ 11 h 26"/>
              <a:gd name="T10" fmla="*/ 11 w 121"/>
              <a:gd name="T11" fmla="*/ 0 h 26"/>
              <a:gd name="T12" fmla="*/ 110 w 121"/>
              <a:gd name="T13" fmla="*/ 0 h 26"/>
              <a:gd name="T14" fmla="*/ 121 w 121"/>
              <a:gd name="T15" fmla="*/ 11 h 26"/>
              <a:gd name="T16" fmla="*/ 121 w 121"/>
              <a:gd name="T17" fmla="*/ 15 h 26"/>
              <a:gd name="T18" fmla="*/ 110 w 121"/>
              <a:gd name="T19" fmla="*/ 2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1" h="26">
                <a:moveTo>
                  <a:pt x="110" y="26"/>
                </a:moveTo>
                <a:lnTo>
                  <a:pt x="110" y="26"/>
                </a:lnTo>
                <a:lnTo>
                  <a:pt x="11" y="26"/>
                </a:lnTo>
                <a:cubicBezTo>
                  <a:pt x="5" y="26"/>
                  <a:pt x="0" y="21"/>
                  <a:pt x="0" y="15"/>
                </a:cubicBezTo>
                <a:lnTo>
                  <a:pt x="0" y="11"/>
                </a:lnTo>
                <a:cubicBezTo>
                  <a:pt x="0" y="5"/>
                  <a:pt x="5" y="0"/>
                  <a:pt x="11" y="0"/>
                </a:cubicBezTo>
                <a:lnTo>
                  <a:pt x="110" y="0"/>
                </a:lnTo>
                <a:cubicBezTo>
                  <a:pt x="116" y="0"/>
                  <a:pt x="121" y="5"/>
                  <a:pt x="121" y="11"/>
                </a:cubicBezTo>
                <a:lnTo>
                  <a:pt x="121" y="15"/>
                </a:lnTo>
                <a:cubicBezTo>
                  <a:pt x="121" y="21"/>
                  <a:pt x="116" y="26"/>
                  <a:pt x="110" y="26"/>
                </a:cubicBezTo>
                <a:close/>
              </a:path>
            </a:pathLst>
          </a:custGeom>
          <a:noFill/>
          <a:ln w="31750" cap="flat">
            <a:solidFill>
              <a:srgbClr val="F1F1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72" name="Freeform 22">
            <a:extLst>
              <a:ext uri="{FF2B5EF4-FFF2-40B4-BE49-F238E27FC236}">
                <a16:creationId xmlns:a16="http://schemas.microsoft.com/office/drawing/2014/main" id="{DA7995A3-6C7C-45F4-97EB-24E7F373010C}"/>
              </a:ext>
            </a:extLst>
          </p:cNvPr>
          <p:cNvSpPr>
            <a:spLocks/>
          </p:cNvSpPr>
          <p:nvPr/>
        </p:nvSpPr>
        <p:spPr bwMode="auto">
          <a:xfrm>
            <a:off x="1576398" y="6210314"/>
            <a:ext cx="273050" cy="225425"/>
          </a:xfrm>
          <a:custGeom>
            <a:avLst/>
            <a:gdLst>
              <a:gd name="T0" fmla="*/ 34 w 110"/>
              <a:gd name="T1" fmla="*/ 89 h 91"/>
              <a:gd name="T2" fmla="*/ 34 w 110"/>
              <a:gd name="T3" fmla="*/ 89 h 91"/>
              <a:gd name="T4" fmla="*/ 4 w 110"/>
              <a:gd name="T5" fmla="*/ 63 h 91"/>
              <a:gd name="T6" fmla="*/ 3 w 110"/>
              <a:gd name="T7" fmla="*/ 50 h 91"/>
              <a:gd name="T8" fmla="*/ 6 w 110"/>
              <a:gd name="T9" fmla="*/ 46 h 91"/>
              <a:gd name="T10" fmla="*/ 15 w 110"/>
              <a:gd name="T11" fmla="*/ 46 h 91"/>
              <a:gd name="T12" fmla="*/ 37 w 110"/>
              <a:gd name="T13" fmla="*/ 64 h 91"/>
              <a:gd name="T14" fmla="*/ 91 w 110"/>
              <a:gd name="T15" fmla="*/ 4 h 91"/>
              <a:gd name="T16" fmla="*/ 105 w 110"/>
              <a:gd name="T17" fmla="*/ 3 h 91"/>
              <a:gd name="T18" fmla="*/ 106 w 110"/>
              <a:gd name="T19" fmla="*/ 18 h 91"/>
              <a:gd name="T20" fmla="*/ 42 w 110"/>
              <a:gd name="T21" fmla="*/ 88 h 91"/>
              <a:gd name="T22" fmla="*/ 34 w 110"/>
              <a:gd name="T23" fmla="*/ 8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0" h="91">
                <a:moveTo>
                  <a:pt x="34" y="89"/>
                </a:moveTo>
                <a:lnTo>
                  <a:pt x="34" y="89"/>
                </a:lnTo>
                <a:lnTo>
                  <a:pt x="4" y="63"/>
                </a:lnTo>
                <a:cubicBezTo>
                  <a:pt x="0" y="60"/>
                  <a:pt x="0" y="54"/>
                  <a:pt x="3" y="50"/>
                </a:cubicBezTo>
                <a:lnTo>
                  <a:pt x="6" y="46"/>
                </a:lnTo>
                <a:cubicBezTo>
                  <a:pt x="9" y="44"/>
                  <a:pt x="13" y="43"/>
                  <a:pt x="15" y="46"/>
                </a:cubicBezTo>
                <a:lnTo>
                  <a:pt x="37" y="64"/>
                </a:lnTo>
                <a:lnTo>
                  <a:pt x="91" y="4"/>
                </a:lnTo>
                <a:cubicBezTo>
                  <a:pt x="95" y="0"/>
                  <a:pt x="101" y="0"/>
                  <a:pt x="105" y="3"/>
                </a:cubicBezTo>
                <a:cubicBezTo>
                  <a:pt x="109" y="7"/>
                  <a:pt x="110" y="14"/>
                  <a:pt x="106" y="18"/>
                </a:cubicBezTo>
                <a:lnTo>
                  <a:pt x="42" y="88"/>
                </a:lnTo>
                <a:cubicBezTo>
                  <a:pt x="40" y="91"/>
                  <a:pt x="36" y="91"/>
                  <a:pt x="34" y="89"/>
                </a:cubicBezTo>
                <a:close/>
              </a:path>
            </a:pathLst>
          </a:custGeom>
          <a:solidFill>
            <a:srgbClr val="415FA8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74" name="Freeform 23">
            <a:extLst>
              <a:ext uri="{FF2B5EF4-FFF2-40B4-BE49-F238E27FC236}">
                <a16:creationId xmlns:a16="http://schemas.microsoft.com/office/drawing/2014/main" id="{DD79A77E-6CB6-4F84-9D1C-2614057D281A}"/>
              </a:ext>
            </a:extLst>
          </p:cNvPr>
          <p:cNvSpPr>
            <a:spLocks noEditPoints="1"/>
          </p:cNvSpPr>
          <p:nvPr/>
        </p:nvSpPr>
        <p:spPr bwMode="auto">
          <a:xfrm>
            <a:off x="1219210" y="5845189"/>
            <a:ext cx="955675" cy="955675"/>
          </a:xfrm>
          <a:custGeom>
            <a:avLst/>
            <a:gdLst>
              <a:gd name="T0" fmla="*/ 193 w 385"/>
              <a:gd name="T1" fmla="*/ 299 h 385"/>
              <a:gd name="T2" fmla="*/ 193 w 385"/>
              <a:gd name="T3" fmla="*/ 86 h 385"/>
              <a:gd name="T4" fmla="*/ 193 w 385"/>
              <a:gd name="T5" fmla="*/ 299 h 385"/>
              <a:gd name="T6" fmla="*/ 385 w 385"/>
              <a:gd name="T7" fmla="*/ 168 h 385"/>
              <a:gd name="T8" fmla="*/ 377 w 385"/>
              <a:gd name="T9" fmla="*/ 161 h 385"/>
              <a:gd name="T10" fmla="*/ 370 w 385"/>
              <a:gd name="T11" fmla="*/ 184 h 385"/>
              <a:gd name="T12" fmla="*/ 283 w 385"/>
              <a:gd name="T13" fmla="*/ 111 h 385"/>
              <a:gd name="T14" fmla="*/ 333 w 385"/>
              <a:gd name="T15" fmla="*/ 84 h 385"/>
              <a:gd name="T16" fmla="*/ 343 w 385"/>
              <a:gd name="T17" fmla="*/ 84 h 385"/>
              <a:gd name="T18" fmla="*/ 311 w 385"/>
              <a:gd name="T19" fmla="*/ 40 h 385"/>
              <a:gd name="T20" fmla="*/ 300 w 385"/>
              <a:gd name="T21" fmla="*/ 51 h 385"/>
              <a:gd name="T22" fmla="*/ 272 w 385"/>
              <a:gd name="T23" fmla="*/ 101 h 385"/>
              <a:gd name="T24" fmla="*/ 200 w 385"/>
              <a:gd name="T25" fmla="*/ 15 h 385"/>
              <a:gd name="T26" fmla="*/ 224 w 385"/>
              <a:gd name="T27" fmla="*/ 8 h 385"/>
              <a:gd name="T28" fmla="*/ 170 w 385"/>
              <a:gd name="T29" fmla="*/ 0 h 385"/>
              <a:gd name="T30" fmla="*/ 170 w 385"/>
              <a:gd name="T31" fmla="*/ 15 h 385"/>
              <a:gd name="T32" fmla="*/ 185 w 385"/>
              <a:gd name="T33" fmla="*/ 71 h 385"/>
              <a:gd name="T34" fmla="*/ 74 w 385"/>
              <a:gd name="T35" fmla="*/ 63 h 385"/>
              <a:gd name="T36" fmla="*/ 85 w 385"/>
              <a:gd name="T37" fmla="*/ 41 h 385"/>
              <a:gd name="T38" fmla="*/ 41 w 385"/>
              <a:gd name="T39" fmla="*/ 73 h 385"/>
              <a:gd name="T40" fmla="*/ 47 w 385"/>
              <a:gd name="T41" fmla="*/ 86 h 385"/>
              <a:gd name="T42" fmla="*/ 63 w 385"/>
              <a:gd name="T43" fmla="*/ 73 h 385"/>
              <a:gd name="T44" fmla="*/ 71 w 385"/>
              <a:gd name="T45" fmla="*/ 188 h 385"/>
              <a:gd name="T46" fmla="*/ 15 w 385"/>
              <a:gd name="T47" fmla="*/ 173 h 385"/>
              <a:gd name="T48" fmla="*/ 0 w 385"/>
              <a:gd name="T49" fmla="*/ 174 h 385"/>
              <a:gd name="T50" fmla="*/ 8 w 385"/>
              <a:gd name="T51" fmla="*/ 227 h 385"/>
              <a:gd name="T52" fmla="*/ 16 w 385"/>
              <a:gd name="T53" fmla="*/ 219 h 385"/>
              <a:gd name="T54" fmla="*/ 72 w 385"/>
              <a:gd name="T55" fmla="*/ 203 h 385"/>
              <a:gd name="T56" fmla="*/ 61 w 385"/>
              <a:gd name="T57" fmla="*/ 317 h 385"/>
              <a:gd name="T58" fmla="*/ 39 w 385"/>
              <a:gd name="T59" fmla="*/ 306 h 385"/>
              <a:gd name="T60" fmla="*/ 72 w 385"/>
              <a:gd name="T61" fmla="*/ 349 h 385"/>
              <a:gd name="T62" fmla="*/ 82 w 385"/>
              <a:gd name="T63" fmla="*/ 349 h 385"/>
              <a:gd name="T64" fmla="*/ 72 w 385"/>
              <a:gd name="T65" fmla="*/ 328 h 385"/>
              <a:gd name="T66" fmla="*/ 187 w 385"/>
              <a:gd name="T67" fmla="*/ 314 h 385"/>
              <a:gd name="T68" fmla="*/ 172 w 385"/>
              <a:gd name="T69" fmla="*/ 370 h 385"/>
              <a:gd name="T70" fmla="*/ 172 w 385"/>
              <a:gd name="T71" fmla="*/ 385 h 385"/>
              <a:gd name="T72" fmla="*/ 218 w 385"/>
              <a:gd name="T73" fmla="*/ 385 h 385"/>
              <a:gd name="T74" fmla="*/ 218 w 385"/>
              <a:gd name="T75" fmla="*/ 369 h 385"/>
              <a:gd name="T76" fmla="*/ 203 w 385"/>
              <a:gd name="T77" fmla="*/ 370 h 385"/>
              <a:gd name="T78" fmla="*/ 269 w 385"/>
              <a:gd name="T79" fmla="*/ 287 h 385"/>
              <a:gd name="T80" fmla="*/ 297 w 385"/>
              <a:gd name="T81" fmla="*/ 338 h 385"/>
              <a:gd name="T82" fmla="*/ 303 w 385"/>
              <a:gd name="T83" fmla="*/ 351 h 385"/>
              <a:gd name="T84" fmla="*/ 341 w 385"/>
              <a:gd name="T85" fmla="*/ 317 h 385"/>
              <a:gd name="T86" fmla="*/ 330 w 385"/>
              <a:gd name="T87" fmla="*/ 306 h 385"/>
              <a:gd name="T88" fmla="*/ 280 w 385"/>
              <a:gd name="T89" fmla="*/ 277 h 385"/>
              <a:gd name="T90" fmla="*/ 370 w 385"/>
              <a:gd name="T91" fmla="*/ 199 h 385"/>
              <a:gd name="T92" fmla="*/ 378 w 385"/>
              <a:gd name="T93" fmla="*/ 222 h 385"/>
              <a:gd name="T94" fmla="*/ 385 w 385"/>
              <a:gd name="T95" fmla="*/ 214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5" h="385">
                <a:moveTo>
                  <a:pt x="193" y="299"/>
                </a:moveTo>
                <a:lnTo>
                  <a:pt x="193" y="299"/>
                </a:lnTo>
                <a:cubicBezTo>
                  <a:pt x="134" y="299"/>
                  <a:pt x="86" y="251"/>
                  <a:pt x="86" y="192"/>
                </a:cubicBezTo>
                <a:cubicBezTo>
                  <a:pt x="86" y="134"/>
                  <a:pt x="134" y="86"/>
                  <a:pt x="193" y="86"/>
                </a:cubicBezTo>
                <a:cubicBezTo>
                  <a:pt x="251" y="86"/>
                  <a:pt x="299" y="134"/>
                  <a:pt x="299" y="192"/>
                </a:cubicBezTo>
                <a:cubicBezTo>
                  <a:pt x="299" y="251"/>
                  <a:pt x="251" y="299"/>
                  <a:pt x="193" y="299"/>
                </a:cubicBezTo>
                <a:close/>
                <a:moveTo>
                  <a:pt x="385" y="168"/>
                </a:moveTo>
                <a:lnTo>
                  <a:pt x="385" y="168"/>
                </a:lnTo>
                <a:cubicBezTo>
                  <a:pt x="385" y="164"/>
                  <a:pt x="382" y="161"/>
                  <a:pt x="377" y="161"/>
                </a:cubicBezTo>
                <a:lnTo>
                  <a:pt x="377" y="161"/>
                </a:lnTo>
                <a:cubicBezTo>
                  <a:pt x="373" y="161"/>
                  <a:pt x="370" y="164"/>
                  <a:pt x="370" y="168"/>
                </a:cubicBezTo>
                <a:lnTo>
                  <a:pt x="370" y="184"/>
                </a:lnTo>
                <a:lnTo>
                  <a:pt x="314" y="184"/>
                </a:lnTo>
                <a:cubicBezTo>
                  <a:pt x="312" y="156"/>
                  <a:pt x="300" y="131"/>
                  <a:pt x="283" y="111"/>
                </a:cubicBezTo>
                <a:lnTo>
                  <a:pt x="322" y="73"/>
                </a:lnTo>
                <a:lnTo>
                  <a:pt x="333" y="84"/>
                </a:lnTo>
                <a:cubicBezTo>
                  <a:pt x="334" y="85"/>
                  <a:pt x="336" y="86"/>
                  <a:pt x="338" y="86"/>
                </a:cubicBezTo>
                <a:cubicBezTo>
                  <a:pt x="340" y="86"/>
                  <a:pt x="342" y="85"/>
                  <a:pt x="343" y="84"/>
                </a:cubicBezTo>
                <a:cubicBezTo>
                  <a:pt x="346" y="81"/>
                  <a:pt x="346" y="76"/>
                  <a:pt x="343" y="73"/>
                </a:cubicBezTo>
                <a:lnTo>
                  <a:pt x="311" y="40"/>
                </a:lnTo>
                <a:cubicBezTo>
                  <a:pt x="308" y="37"/>
                  <a:pt x="303" y="37"/>
                  <a:pt x="300" y="40"/>
                </a:cubicBezTo>
                <a:cubicBezTo>
                  <a:pt x="297" y="43"/>
                  <a:pt x="297" y="48"/>
                  <a:pt x="300" y="51"/>
                </a:cubicBezTo>
                <a:lnTo>
                  <a:pt x="311" y="62"/>
                </a:lnTo>
                <a:lnTo>
                  <a:pt x="272" y="101"/>
                </a:lnTo>
                <a:cubicBezTo>
                  <a:pt x="252" y="84"/>
                  <a:pt x="228" y="73"/>
                  <a:pt x="200" y="71"/>
                </a:cubicBezTo>
                <a:lnTo>
                  <a:pt x="200" y="15"/>
                </a:lnTo>
                <a:lnTo>
                  <a:pt x="216" y="15"/>
                </a:lnTo>
                <a:cubicBezTo>
                  <a:pt x="220" y="15"/>
                  <a:pt x="224" y="12"/>
                  <a:pt x="224" y="8"/>
                </a:cubicBezTo>
                <a:cubicBezTo>
                  <a:pt x="224" y="4"/>
                  <a:pt x="220" y="0"/>
                  <a:pt x="216" y="0"/>
                </a:cubicBezTo>
                <a:lnTo>
                  <a:pt x="170" y="0"/>
                </a:lnTo>
                <a:cubicBezTo>
                  <a:pt x="166" y="0"/>
                  <a:pt x="162" y="4"/>
                  <a:pt x="162" y="8"/>
                </a:cubicBezTo>
                <a:cubicBezTo>
                  <a:pt x="162" y="12"/>
                  <a:pt x="166" y="15"/>
                  <a:pt x="170" y="15"/>
                </a:cubicBezTo>
                <a:lnTo>
                  <a:pt x="185" y="15"/>
                </a:lnTo>
                <a:lnTo>
                  <a:pt x="185" y="71"/>
                </a:lnTo>
                <a:cubicBezTo>
                  <a:pt x="157" y="73"/>
                  <a:pt x="132" y="84"/>
                  <a:pt x="112" y="102"/>
                </a:cubicBezTo>
                <a:lnTo>
                  <a:pt x="74" y="63"/>
                </a:lnTo>
                <a:lnTo>
                  <a:pt x="85" y="52"/>
                </a:lnTo>
                <a:cubicBezTo>
                  <a:pt x="88" y="49"/>
                  <a:pt x="88" y="44"/>
                  <a:pt x="85" y="41"/>
                </a:cubicBezTo>
                <a:cubicBezTo>
                  <a:pt x="82" y="38"/>
                  <a:pt x="77" y="38"/>
                  <a:pt x="74" y="41"/>
                </a:cubicBezTo>
                <a:lnTo>
                  <a:pt x="41" y="73"/>
                </a:lnTo>
                <a:cubicBezTo>
                  <a:pt x="38" y="76"/>
                  <a:pt x="38" y="81"/>
                  <a:pt x="41" y="84"/>
                </a:cubicBezTo>
                <a:cubicBezTo>
                  <a:pt x="43" y="86"/>
                  <a:pt x="45" y="86"/>
                  <a:pt x="47" y="86"/>
                </a:cubicBezTo>
                <a:cubicBezTo>
                  <a:pt x="49" y="86"/>
                  <a:pt x="51" y="86"/>
                  <a:pt x="52" y="84"/>
                </a:cubicBezTo>
                <a:lnTo>
                  <a:pt x="63" y="73"/>
                </a:lnTo>
                <a:lnTo>
                  <a:pt x="102" y="112"/>
                </a:lnTo>
                <a:cubicBezTo>
                  <a:pt x="84" y="133"/>
                  <a:pt x="73" y="159"/>
                  <a:pt x="71" y="188"/>
                </a:cubicBezTo>
                <a:lnTo>
                  <a:pt x="15" y="189"/>
                </a:lnTo>
                <a:lnTo>
                  <a:pt x="15" y="173"/>
                </a:lnTo>
                <a:cubicBezTo>
                  <a:pt x="15" y="169"/>
                  <a:pt x="11" y="166"/>
                  <a:pt x="7" y="166"/>
                </a:cubicBezTo>
                <a:cubicBezTo>
                  <a:pt x="3" y="166"/>
                  <a:pt x="0" y="169"/>
                  <a:pt x="0" y="174"/>
                </a:cubicBezTo>
                <a:lnTo>
                  <a:pt x="1" y="220"/>
                </a:lnTo>
                <a:cubicBezTo>
                  <a:pt x="1" y="224"/>
                  <a:pt x="4" y="227"/>
                  <a:pt x="8" y="227"/>
                </a:cubicBezTo>
                <a:lnTo>
                  <a:pt x="8" y="227"/>
                </a:lnTo>
                <a:cubicBezTo>
                  <a:pt x="13" y="227"/>
                  <a:pt x="16" y="224"/>
                  <a:pt x="16" y="219"/>
                </a:cubicBezTo>
                <a:lnTo>
                  <a:pt x="16" y="204"/>
                </a:lnTo>
                <a:lnTo>
                  <a:pt x="72" y="203"/>
                </a:lnTo>
                <a:cubicBezTo>
                  <a:pt x="74" y="230"/>
                  <a:pt x="86" y="255"/>
                  <a:pt x="103" y="275"/>
                </a:cubicBezTo>
                <a:lnTo>
                  <a:pt x="61" y="317"/>
                </a:lnTo>
                <a:lnTo>
                  <a:pt x="50" y="306"/>
                </a:lnTo>
                <a:cubicBezTo>
                  <a:pt x="47" y="303"/>
                  <a:pt x="42" y="303"/>
                  <a:pt x="39" y="306"/>
                </a:cubicBezTo>
                <a:cubicBezTo>
                  <a:pt x="36" y="309"/>
                  <a:pt x="36" y="314"/>
                  <a:pt x="39" y="317"/>
                </a:cubicBezTo>
                <a:lnTo>
                  <a:pt x="72" y="349"/>
                </a:lnTo>
                <a:cubicBezTo>
                  <a:pt x="73" y="351"/>
                  <a:pt x="75" y="352"/>
                  <a:pt x="77" y="352"/>
                </a:cubicBezTo>
                <a:cubicBezTo>
                  <a:pt x="79" y="352"/>
                  <a:pt x="81" y="351"/>
                  <a:pt x="82" y="349"/>
                </a:cubicBezTo>
                <a:cubicBezTo>
                  <a:pt x="85" y="346"/>
                  <a:pt x="85" y="342"/>
                  <a:pt x="82" y="339"/>
                </a:cubicBezTo>
                <a:lnTo>
                  <a:pt x="72" y="328"/>
                </a:lnTo>
                <a:lnTo>
                  <a:pt x="114" y="285"/>
                </a:lnTo>
                <a:cubicBezTo>
                  <a:pt x="134" y="302"/>
                  <a:pt x="159" y="312"/>
                  <a:pt x="187" y="314"/>
                </a:cubicBezTo>
                <a:lnTo>
                  <a:pt x="188" y="370"/>
                </a:lnTo>
                <a:lnTo>
                  <a:pt x="172" y="370"/>
                </a:lnTo>
                <a:cubicBezTo>
                  <a:pt x="168" y="370"/>
                  <a:pt x="165" y="374"/>
                  <a:pt x="165" y="378"/>
                </a:cubicBezTo>
                <a:cubicBezTo>
                  <a:pt x="165" y="382"/>
                  <a:pt x="168" y="385"/>
                  <a:pt x="172" y="385"/>
                </a:cubicBezTo>
                <a:lnTo>
                  <a:pt x="172" y="385"/>
                </a:lnTo>
                <a:lnTo>
                  <a:pt x="218" y="385"/>
                </a:lnTo>
                <a:cubicBezTo>
                  <a:pt x="223" y="384"/>
                  <a:pt x="226" y="381"/>
                  <a:pt x="226" y="377"/>
                </a:cubicBezTo>
                <a:cubicBezTo>
                  <a:pt x="226" y="373"/>
                  <a:pt x="223" y="369"/>
                  <a:pt x="218" y="369"/>
                </a:cubicBezTo>
                <a:lnTo>
                  <a:pt x="218" y="369"/>
                </a:lnTo>
                <a:lnTo>
                  <a:pt x="203" y="370"/>
                </a:lnTo>
                <a:lnTo>
                  <a:pt x="202" y="313"/>
                </a:lnTo>
                <a:cubicBezTo>
                  <a:pt x="227" y="311"/>
                  <a:pt x="250" y="302"/>
                  <a:pt x="269" y="287"/>
                </a:cubicBezTo>
                <a:lnTo>
                  <a:pt x="309" y="327"/>
                </a:lnTo>
                <a:lnTo>
                  <a:pt x="297" y="338"/>
                </a:lnTo>
                <a:cubicBezTo>
                  <a:pt x="294" y="341"/>
                  <a:pt x="294" y="346"/>
                  <a:pt x="297" y="349"/>
                </a:cubicBezTo>
                <a:cubicBezTo>
                  <a:pt x="299" y="350"/>
                  <a:pt x="301" y="351"/>
                  <a:pt x="303" y="351"/>
                </a:cubicBezTo>
                <a:cubicBezTo>
                  <a:pt x="305" y="351"/>
                  <a:pt x="307" y="350"/>
                  <a:pt x="308" y="349"/>
                </a:cubicBezTo>
                <a:lnTo>
                  <a:pt x="341" y="317"/>
                </a:lnTo>
                <a:cubicBezTo>
                  <a:pt x="344" y="314"/>
                  <a:pt x="344" y="309"/>
                  <a:pt x="341" y="306"/>
                </a:cubicBezTo>
                <a:cubicBezTo>
                  <a:pt x="338" y="303"/>
                  <a:pt x="333" y="303"/>
                  <a:pt x="330" y="306"/>
                </a:cubicBezTo>
                <a:lnTo>
                  <a:pt x="319" y="316"/>
                </a:lnTo>
                <a:lnTo>
                  <a:pt x="280" y="277"/>
                </a:lnTo>
                <a:cubicBezTo>
                  <a:pt x="300" y="256"/>
                  <a:pt x="312" y="229"/>
                  <a:pt x="314" y="199"/>
                </a:cubicBezTo>
                <a:lnTo>
                  <a:pt x="370" y="199"/>
                </a:lnTo>
                <a:lnTo>
                  <a:pt x="370" y="214"/>
                </a:lnTo>
                <a:cubicBezTo>
                  <a:pt x="370" y="219"/>
                  <a:pt x="374" y="222"/>
                  <a:pt x="378" y="222"/>
                </a:cubicBezTo>
                <a:lnTo>
                  <a:pt x="378" y="222"/>
                </a:lnTo>
                <a:cubicBezTo>
                  <a:pt x="382" y="222"/>
                  <a:pt x="385" y="218"/>
                  <a:pt x="385" y="214"/>
                </a:cubicBezTo>
                <a:lnTo>
                  <a:pt x="385" y="168"/>
                </a:lnTo>
                <a:close/>
              </a:path>
            </a:pathLst>
          </a:custGeom>
          <a:solidFill>
            <a:srgbClr val="415FA8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grpSp>
        <p:nvGrpSpPr>
          <p:cNvPr id="75" name="Group 26">
            <a:extLst>
              <a:ext uri="{FF2B5EF4-FFF2-40B4-BE49-F238E27FC236}">
                <a16:creationId xmlns:a16="http://schemas.microsoft.com/office/drawing/2014/main" id="{B57DB2F9-3C85-4C00-8678-E02BDDF9DE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51001" y="8405533"/>
            <a:ext cx="6710363" cy="2265363"/>
            <a:chOff x="269" y="3704"/>
            <a:chExt cx="4227" cy="1427"/>
          </a:xfrm>
        </p:grpSpPr>
        <p:sp>
          <p:nvSpPr>
            <p:cNvPr id="77" name="AutoShape 25">
              <a:extLst>
                <a:ext uri="{FF2B5EF4-FFF2-40B4-BE49-F238E27FC236}">
                  <a16:creationId xmlns:a16="http://schemas.microsoft.com/office/drawing/2014/main" id="{17E323BA-C8D4-4CAF-B4FB-1131CBD7155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9" y="3737"/>
              <a:ext cx="4227" cy="1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 dirty="0"/>
            </a:p>
          </p:txBody>
        </p:sp>
        <p:sp>
          <p:nvSpPr>
            <p:cNvPr id="78" name="Freeform 27">
              <a:extLst>
                <a:ext uri="{FF2B5EF4-FFF2-40B4-BE49-F238E27FC236}">
                  <a16:creationId xmlns:a16="http://schemas.microsoft.com/office/drawing/2014/main" id="{8F45C513-CC46-4B91-A5A7-7AF55FB64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" y="3704"/>
              <a:ext cx="609" cy="613"/>
            </a:xfrm>
            <a:custGeom>
              <a:avLst/>
              <a:gdLst>
                <a:gd name="T0" fmla="*/ 448 w 556"/>
                <a:gd name="T1" fmla="*/ 557 h 557"/>
                <a:gd name="T2" fmla="*/ 448 w 556"/>
                <a:gd name="T3" fmla="*/ 557 h 557"/>
                <a:gd name="T4" fmla="*/ 108 w 556"/>
                <a:gd name="T5" fmla="*/ 557 h 557"/>
                <a:gd name="T6" fmla="*/ 0 w 556"/>
                <a:gd name="T7" fmla="*/ 449 h 557"/>
                <a:gd name="T8" fmla="*/ 0 w 556"/>
                <a:gd name="T9" fmla="*/ 108 h 557"/>
                <a:gd name="T10" fmla="*/ 108 w 556"/>
                <a:gd name="T11" fmla="*/ 0 h 557"/>
                <a:gd name="T12" fmla="*/ 448 w 556"/>
                <a:gd name="T13" fmla="*/ 0 h 557"/>
                <a:gd name="T14" fmla="*/ 556 w 556"/>
                <a:gd name="T15" fmla="*/ 108 h 557"/>
                <a:gd name="T16" fmla="*/ 556 w 556"/>
                <a:gd name="T17" fmla="*/ 449 h 557"/>
                <a:gd name="T18" fmla="*/ 448 w 556"/>
                <a:gd name="T19" fmla="*/ 557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6" h="557">
                  <a:moveTo>
                    <a:pt x="448" y="557"/>
                  </a:moveTo>
                  <a:lnTo>
                    <a:pt x="448" y="557"/>
                  </a:lnTo>
                  <a:lnTo>
                    <a:pt x="108" y="557"/>
                  </a:lnTo>
                  <a:cubicBezTo>
                    <a:pt x="48" y="557"/>
                    <a:pt x="0" y="508"/>
                    <a:pt x="0" y="449"/>
                  </a:cubicBezTo>
                  <a:lnTo>
                    <a:pt x="0" y="108"/>
                  </a:lnTo>
                  <a:cubicBezTo>
                    <a:pt x="0" y="48"/>
                    <a:pt x="48" y="0"/>
                    <a:pt x="108" y="0"/>
                  </a:cubicBezTo>
                  <a:lnTo>
                    <a:pt x="448" y="0"/>
                  </a:lnTo>
                  <a:cubicBezTo>
                    <a:pt x="508" y="0"/>
                    <a:pt x="556" y="48"/>
                    <a:pt x="556" y="108"/>
                  </a:cubicBezTo>
                  <a:lnTo>
                    <a:pt x="556" y="449"/>
                  </a:lnTo>
                  <a:cubicBezTo>
                    <a:pt x="556" y="508"/>
                    <a:pt x="508" y="557"/>
                    <a:pt x="448" y="557"/>
                  </a:cubicBezTo>
                  <a:close/>
                </a:path>
              </a:pathLst>
            </a:custGeom>
            <a:solidFill>
              <a:srgbClr val="34A4E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9" name="Freeform 28">
              <a:extLst>
                <a:ext uri="{FF2B5EF4-FFF2-40B4-BE49-F238E27FC236}">
                  <a16:creationId xmlns:a16="http://schemas.microsoft.com/office/drawing/2014/main" id="{0D56AC1C-A1BE-466E-ABA5-E881EED125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" y="3788"/>
              <a:ext cx="278" cy="445"/>
            </a:xfrm>
            <a:custGeom>
              <a:avLst/>
              <a:gdLst>
                <a:gd name="T0" fmla="*/ 127 w 254"/>
                <a:gd name="T1" fmla="*/ 221 h 404"/>
                <a:gd name="T2" fmla="*/ 127 w 254"/>
                <a:gd name="T3" fmla="*/ 221 h 404"/>
                <a:gd name="T4" fmla="*/ 33 w 254"/>
                <a:gd name="T5" fmla="*/ 127 h 404"/>
                <a:gd name="T6" fmla="*/ 127 w 254"/>
                <a:gd name="T7" fmla="*/ 32 h 404"/>
                <a:gd name="T8" fmla="*/ 221 w 254"/>
                <a:gd name="T9" fmla="*/ 127 h 404"/>
                <a:gd name="T10" fmla="*/ 127 w 254"/>
                <a:gd name="T11" fmla="*/ 221 h 404"/>
                <a:gd name="T12" fmla="*/ 207 w 254"/>
                <a:gd name="T13" fmla="*/ 28 h 404"/>
                <a:gd name="T14" fmla="*/ 207 w 254"/>
                <a:gd name="T15" fmla="*/ 28 h 404"/>
                <a:gd name="T16" fmla="*/ 127 w 254"/>
                <a:gd name="T17" fmla="*/ 0 h 404"/>
                <a:gd name="T18" fmla="*/ 0 w 254"/>
                <a:gd name="T19" fmla="*/ 127 h 404"/>
                <a:gd name="T20" fmla="*/ 111 w 254"/>
                <a:gd name="T21" fmla="*/ 252 h 404"/>
                <a:gd name="T22" fmla="*/ 111 w 254"/>
                <a:gd name="T23" fmla="*/ 330 h 404"/>
                <a:gd name="T24" fmla="*/ 79 w 254"/>
                <a:gd name="T25" fmla="*/ 330 h 404"/>
                <a:gd name="T26" fmla="*/ 62 w 254"/>
                <a:gd name="T27" fmla="*/ 346 h 404"/>
                <a:gd name="T28" fmla="*/ 79 w 254"/>
                <a:gd name="T29" fmla="*/ 362 h 404"/>
                <a:gd name="T30" fmla="*/ 111 w 254"/>
                <a:gd name="T31" fmla="*/ 362 h 404"/>
                <a:gd name="T32" fmla="*/ 111 w 254"/>
                <a:gd name="T33" fmla="*/ 388 h 404"/>
                <a:gd name="T34" fmla="*/ 127 w 254"/>
                <a:gd name="T35" fmla="*/ 404 h 404"/>
                <a:gd name="T36" fmla="*/ 143 w 254"/>
                <a:gd name="T37" fmla="*/ 388 h 404"/>
                <a:gd name="T38" fmla="*/ 143 w 254"/>
                <a:gd name="T39" fmla="*/ 362 h 404"/>
                <a:gd name="T40" fmla="*/ 176 w 254"/>
                <a:gd name="T41" fmla="*/ 362 h 404"/>
                <a:gd name="T42" fmla="*/ 192 w 254"/>
                <a:gd name="T43" fmla="*/ 346 h 404"/>
                <a:gd name="T44" fmla="*/ 176 w 254"/>
                <a:gd name="T45" fmla="*/ 330 h 404"/>
                <a:gd name="T46" fmla="*/ 143 w 254"/>
                <a:gd name="T47" fmla="*/ 330 h 404"/>
                <a:gd name="T48" fmla="*/ 143 w 254"/>
                <a:gd name="T49" fmla="*/ 252 h 404"/>
                <a:gd name="T50" fmla="*/ 254 w 254"/>
                <a:gd name="T51" fmla="*/ 127 h 404"/>
                <a:gd name="T52" fmla="*/ 207 w 254"/>
                <a:gd name="T53" fmla="*/ 28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4" h="404">
                  <a:moveTo>
                    <a:pt x="127" y="221"/>
                  </a:moveTo>
                  <a:lnTo>
                    <a:pt x="127" y="221"/>
                  </a:lnTo>
                  <a:cubicBezTo>
                    <a:pt x="75" y="221"/>
                    <a:pt x="33" y="179"/>
                    <a:pt x="33" y="127"/>
                  </a:cubicBezTo>
                  <a:cubicBezTo>
                    <a:pt x="33" y="75"/>
                    <a:pt x="75" y="32"/>
                    <a:pt x="127" y="32"/>
                  </a:cubicBezTo>
                  <a:cubicBezTo>
                    <a:pt x="179" y="32"/>
                    <a:pt x="221" y="75"/>
                    <a:pt x="221" y="127"/>
                  </a:cubicBezTo>
                  <a:cubicBezTo>
                    <a:pt x="221" y="179"/>
                    <a:pt x="179" y="221"/>
                    <a:pt x="127" y="221"/>
                  </a:cubicBezTo>
                  <a:close/>
                  <a:moveTo>
                    <a:pt x="207" y="28"/>
                  </a:moveTo>
                  <a:lnTo>
                    <a:pt x="207" y="28"/>
                  </a:lnTo>
                  <a:cubicBezTo>
                    <a:pt x="183" y="10"/>
                    <a:pt x="157" y="0"/>
                    <a:pt x="127" y="0"/>
                  </a:cubicBezTo>
                  <a:cubicBezTo>
                    <a:pt x="57" y="0"/>
                    <a:pt x="0" y="57"/>
                    <a:pt x="0" y="127"/>
                  </a:cubicBezTo>
                  <a:cubicBezTo>
                    <a:pt x="0" y="191"/>
                    <a:pt x="48" y="244"/>
                    <a:pt x="111" y="252"/>
                  </a:cubicBezTo>
                  <a:lnTo>
                    <a:pt x="111" y="330"/>
                  </a:lnTo>
                  <a:lnTo>
                    <a:pt x="79" y="330"/>
                  </a:lnTo>
                  <a:cubicBezTo>
                    <a:pt x="70" y="330"/>
                    <a:pt x="62" y="337"/>
                    <a:pt x="62" y="346"/>
                  </a:cubicBezTo>
                  <a:cubicBezTo>
                    <a:pt x="62" y="355"/>
                    <a:pt x="70" y="362"/>
                    <a:pt x="79" y="362"/>
                  </a:cubicBezTo>
                  <a:lnTo>
                    <a:pt x="111" y="362"/>
                  </a:lnTo>
                  <a:lnTo>
                    <a:pt x="111" y="388"/>
                  </a:lnTo>
                  <a:cubicBezTo>
                    <a:pt x="111" y="397"/>
                    <a:pt x="118" y="404"/>
                    <a:pt x="127" y="404"/>
                  </a:cubicBezTo>
                  <a:cubicBezTo>
                    <a:pt x="136" y="404"/>
                    <a:pt x="143" y="397"/>
                    <a:pt x="143" y="388"/>
                  </a:cubicBezTo>
                  <a:lnTo>
                    <a:pt x="143" y="362"/>
                  </a:lnTo>
                  <a:lnTo>
                    <a:pt x="176" y="362"/>
                  </a:lnTo>
                  <a:cubicBezTo>
                    <a:pt x="185" y="362"/>
                    <a:pt x="192" y="355"/>
                    <a:pt x="192" y="346"/>
                  </a:cubicBezTo>
                  <a:cubicBezTo>
                    <a:pt x="192" y="337"/>
                    <a:pt x="185" y="330"/>
                    <a:pt x="176" y="330"/>
                  </a:cubicBezTo>
                  <a:lnTo>
                    <a:pt x="143" y="330"/>
                  </a:lnTo>
                  <a:lnTo>
                    <a:pt x="143" y="252"/>
                  </a:lnTo>
                  <a:cubicBezTo>
                    <a:pt x="206" y="244"/>
                    <a:pt x="254" y="191"/>
                    <a:pt x="254" y="127"/>
                  </a:cubicBezTo>
                  <a:cubicBezTo>
                    <a:pt x="254" y="90"/>
                    <a:pt x="234" y="47"/>
                    <a:pt x="207" y="2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1" name="Freeform 29">
              <a:extLst>
                <a:ext uri="{FF2B5EF4-FFF2-40B4-BE49-F238E27FC236}">
                  <a16:creationId xmlns:a16="http://schemas.microsoft.com/office/drawing/2014/main" id="{EACE4505-8F8C-4666-9C92-084FE3094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5" y="3706"/>
              <a:ext cx="2402" cy="613"/>
            </a:xfrm>
            <a:custGeom>
              <a:avLst/>
              <a:gdLst>
                <a:gd name="T0" fmla="*/ 1488 w 1614"/>
                <a:gd name="T1" fmla="*/ 557 h 557"/>
                <a:gd name="T2" fmla="*/ 1488 w 1614"/>
                <a:gd name="T3" fmla="*/ 557 h 557"/>
                <a:gd name="T4" fmla="*/ 126 w 1614"/>
                <a:gd name="T5" fmla="*/ 557 h 557"/>
                <a:gd name="T6" fmla="*/ 0 w 1614"/>
                <a:gd name="T7" fmla="*/ 431 h 557"/>
                <a:gd name="T8" fmla="*/ 0 w 1614"/>
                <a:gd name="T9" fmla="*/ 126 h 557"/>
                <a:gd name="T10" fmla="*/ 126 w 1614"/>
                <a:gd name="T11" fmla="*/ 0 h 557"/>
                <a:gd name="T12" fmla="*/ 1488 w 1614"/>
                <a:gd name="T13" fmla="*/ 0 h 557"/>
                <a:gd name="T14" fmla="*/ 1614 w 1614"/>
                <a:gd name="T15" fmla="*/ 126 h 557"/>
                <a:gd name="T16" fmla="*/ 1614 w 1614"/>
                <a:gd name="T17" fmla="*/ 431 h 557"/>
                <a:gd name="T18" fmla="*/ 1488 w 1614"/>
                <a:gd name="T19" fmla="*/ 557 h 557"/>
                <a:gd name="T20" fmla="*/ 1488 w 1614"/>
                <a:gd name="T21" fmla="*/ 557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14" h="557">
                  <a:moveTo>
                    <a:pt x="1488" y="557"/>
                  </a:moveTo>
                  <a:lnTo>
                    <a:pt x="1488" y="557"/>
                  </a:lnTo>
                  <a:lnTo>
                    <a:pt x="126" y="557"/>
                  </a:lnTo>
                  <a:cubicBezTo>
                    <a:pt x="57" y="557"/>
                    <a:pt x="0" y="500"/>
                    <a:pt x="0" y="431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6" y="0"/>
                  </a:cubicBezTo>
                  <a:lnTo>
                    <a:pt x="1488" y="0"/>
                  </a:lnTo>
                  <a:cubicBezTo>
                    <a:pt x="1557" y="0"/>
                    <a:pt x="1614" y="56"/>
                    <a:pt x="1614" y="126"/>
                  </a:cubicBezTo>
                  <a:lnTo>
                    <a:pt x="1614" y="431"/>
                  </a:lnTo>
                  <a:cubicBezTo>
                    <a:pt x="1614" y="500"/>
                    <a:pt x="1557" y="557"/>
                    <a:pt x="1488" y="557"/>
                  </a:cubicBezTo>
                  <a:lnTo>
                    <a:pt x="1488" y="557"/>
                  </a:lnTo>
                  <a:close/>
                </a:path>
              </a:pathLst>
            </a:custGeom>
            <a:noFill/>
            <a:ln w="46038" cap="flat">
              <a:solidFill>
                <a:srgbClr val="34A4E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2" name="Freeform 30">
              <a:extLst>
                <a:ext uri="{FF2B5EF4-FFF2-40B4-BE49-F238E27FC236}">
                  <a16:creationId xmlns:a16="http://schemas.microsoft.com/office/drawing/2014/main" id="{642F7030-EE4A-4A99-818E-B5C50FB32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1" y="4414"/>
              <a:ext cx="2402" cy="613"/>
            </a:xfrm>
            <a:custGeom>
              <a:avLst/>
              <a:gdLst>
                <a:gd name="T0" fmla="*/ 1488 w 1614"/>
                <a:gd name="T1" fmla="*/ 557 h 557"/>
                <a:gd name="T2" fmla="*/ 1488 w 1614"/>
                <a:gd name="T3" fmla="*/ 557 h 557"/>
                <a:gd name="T4" fmla="*/ 127 w 1614"/>
                <a:gd name="T5" fmla="*/ 557 h 557"/>
                <a:gd name="T6" fmla="*/ 0 w 1614"/>
                <a:gd name="T7" fmla="*/ 431 h 557"/>
                <a:gd name="T8" fmla="*/ 0 w 1614"/>
                <a:gd name="T9" fmla="*/ 126 h 557"/>
                <a:gd name="T10" fmla="*/ 127 w 1614"/>
                <a:gd name="T11" fmla="*/ 0 h 557"/>
                <a:gd name="T12" fmla="*/ 1488 w 1614"/>
                <a:gd name="T13" fmla="*/ 0 h 557"/>
                <a:gd name="T14" fmla="*/ 1614 w 1614"/>
                <a:gd name="T15" fmla="*/ 126 h 557"/>
                <a:gd name="T16" fmla="*/ 1614 w 1614"/>
                <a:gd name="T17" fmla="*/ 431 h 557"/>
                <a:gd name="T18" fmla="*/ 1488 w 1614"/>
                <a:gd name="T19" fmla="*/ 557 h 557"/>
                <a:gd name="T20" fmla="*/ 1488 w 1614"/>
                <a:gd name="T21" fmla="*/ 557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14" h="557">
                  <a:moveTo>
                    <a:pt x="1488" y="557"/>
                  </a:moveTo>
                  <a:lnTo>
                    <a:pt x="1488" y="557"/>
                  </a:lnTo>
                  <a:lnTo>
                    <a:pt x="127" y="557"/>
                  </a:lnTo>
                  <a:cubicBezTo>
                    <a:pt x="57" y="557"/>
                    <a:pt x="0" y="500"/>
                    <a:pt x="0" y="431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7" y="0"/>
                  </a:cubicBezTo>
                  <a:lnTo>
                    <a:pt x="1488" y="0"/>
                  </a:lnTo>
                  <a:cubicBezTo>
                    <a:pt x="1558" y="0"/>
                    <a:pt x="1614" y="56"/>
                    <a:pt x="1614" y="126"/>
                  </a:cubicBezTo>
                  <a:lnTo>
                    <a:pt x="1614" y="431"/>
                  </a:lnTo>
                  <a:cubicBezTo>
                    <a:pt x="1614" y="500"/>
                    <a:pt x="1558" y="557"/>
                    <a:pt x="1488" y="557"/>
                  </a:cubicBezTo>
                  <a:lnTo>
                    <a:pt x="1488" y="557"/>
                  </a:lnTo>
                  <a:close/>
                </a:path>
              </a:pathLst>
            </a:custGeom>
            <a:noFill/>
            <a:ln w="46038" cap="flat">
              <a:solidFill>
                <a:srgbClr val="64B6A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3" name="Freeform 31">
              <a:extLst>
                <a:ext uri="{FF2B5EF4-FFF2-40B4-BE49-F238E27FC236}">
                  <a16:creationId xmlns:a16="http://schemas.microsoft.com/office/drawing/2014/main" id="{3197953D-F266-401E-82BA-3BA40D012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" y="4414"/>
              <a:ext cx="610" cy="613"/>
            </a:xfrm>
            <a:custGeom>
              <a:avLst/>
              <a:gdLst>
                <a:gd name="T0" fmla="*/ 448 w 556"/>
                <a:gd name="T1" fmla="*/ 556 h 556"/>
                <a:gd name="T2" fmla="*/ 448 w 556"/>
                <a:gd name="T3" fmla="*/ 556 h 556"/>
                <a:gd name="T4" fmla="*/ 108 w 556"/>
                <a:gd name="T5" fmla="*/ 556 h 556"/>
                <a:gd name="T6" fmla="*/ 0 w 556"/>
                <a:gd name="T7" fmla="*/ 448 h 556"/>
                <a:gd name="T8" fmla="*/ 0 w 556"/>
                <a:gd name="T9" fmla="*/ 107 h 556"/>
                <a:gd name="T10" fmla="*/ 108 w 556"/>
                <a:gd name="T11" fmla="*/ 0 h 556"/>
                <a:gd name="T12" fmla="*/ 448 w 556"/>
                <a:gd name="T13" fmla="*/ 0 h 556"/>
                <a:gd name="T14" fmla="*/ 556 w 556"/>
                <a:gd name="T15" fmla="*/ 107 h 556"/>
                <a:gd name="T16" fmla="*/ 556 w 556"/>
                <a:gd name="T17" fmla="*/ 448 h 556"/>
                <a:gd name="T18" fmla="*/ 448 w 556"/>
                <a:gd name="T19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6" h="556">
                  <a:moveTo>
                    <a:pt x="448" y="556"/>
                  </a:moveTo>
                  <a:lnTo>
                    <a:pt x="448" y="556"/>
                  </a:lnTo>
                  <a:lnTo>
                    <a:pt x="108" y="556"/>
                  </a:lnTo>
                  <a:cubicBezTo>
                    <a:pt x="48" y="556"/>
                    <a:pt x="0" y="507"/>
                    <a:pt x="0" y="448"/>
                  </a:cubicBezTo>
                  <a:lnTo>
                    <a:pt x="0" y="107"/>
                  </a:lnTo>
                  <a:cubicBezTo>
                    <a:pt x="0" y="47"/>
                    <a:pt x="48" y="0"/>
                    <a:pt x="108" y="0"/>
                  </a:cubicBezTo>
                  <a:lnTo>
                    <a:pt x="448" y="0"/>
                  </a:lnTo>
                  <a:cubicBezTo>
                    <a:pt x="508" y="0"/>
                    <a:pt x="556" y="47"/>
                    <a:pt x="556" y="107"/>
                  </a:cubicBezTo>
                  <a:lnTo>
                    <a:pt x="556" y="448"/>
                  </a:lnTo>
                  <a:cubicBezTo>
                    <a:pt x="556" y="507"/>
                    <a:pt x="508" y="556"/>
                    <a:pt x="448" y="556"/>
                  </a:cubicBezTo>
                  <a:close/>
                </a:path>
              </a:pathLst>
            </a:custGeom>
            <a:solidFill>
              <a:srgbClr val="64B6A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4" name="Freeform 32">
              <a:extLst>
                <a:ext uri="{FF2B5EF4-FFF2-40B4-BE49-F238E27FC236}">
                  <a16:creationId xmlns:a16="http://schemas.microsoft.com/office/drawing/2014/main" id="{1454A812-B593-4234-A693-1441441C0E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4" y="4527"/>
              <a:ext cx="348" cy="344"/>
            </a:xfrm>
            <a:custGeom>
              <a:avLst/>
              <a:gdLst>
                <a:gd name="T0" fmla="*/ 130 w 317"/>
                <a:gd name="T1" fmla="*/ 281 h 313"/>
                <a:gd name="T2" fmla="*/ 130 w 317"/>
                <a:gd name="T3" fmla="*/ 281 h 313"/>
                <a:gd name="T4" fmla="*/ 32 w 317"/>
                <a:gd name="T5" fmla="*/ 183 h 313"/>
                <a:gd name="T6" fmla="*/ 114 w 317"/>
                <a:gd name="T7" fmla="*/ 101 h 313"/>
                <a:gd name="T8" fmla="*/ 212 w 317"/>
                <a:gd name="T9" fmla="*/ 199 h 313"/>
                <a:gd name="T10" fmla="*/ 130 w 317"/>
                <a:gd name="T11" fmla="*/ 281 h 313"/>
                <a:gd name="T12" fmla="*/ 246 w 317"/>
                <a:gd name="T13" fmla="*/ 0 h 313"/>
                <a:gd name="T14" fmla="*/ 246 w 317"/>
                <a:gd name="T15" fmla="*/ 0 h 313"/>
                <a:gd name="T16" fmla="*/ 230 w 317"/>
                <a:gd name="T17" fmla="*/ 18 h 313"/>
                <a:gd name="T18" fmla="*/ 246 w 317"/>
                <a:gd name="T19" fmla="*/ 32 h 313"/>
                <a:gd name="T20" fmla="*/ 263 w 317"/>
                <a:gd name="T21" fmla="*/ 32 h 313"/>
                <a:gd name="T22" fmla="*/ 199 w 317"/>
                <a:gd name="T23" fmla="*/ 96 h 313"/>
                <a:gd name="T24" fmla="*/ 122 w 317"/>
                <a:gd name="T25" fmla="*/ 69 h 313"/>
                <a:gd name="T26" fmla="*/ 0 w 317"/>
                <a:gd name="T27" fmla="*/ 191 h 313"/>
                <a:gd name="T28" fmla="*/ 106 w 317"/>
                <a:gd name="T29" fmla="*/ 312 h 313"/>
                <a:gd name="T30" fmla="*/ 138 w 317"/>
                <a:gd name="T31" fmla="*/ 312 h 313"/>
                <a:gd name="T32" fmla="*/ 244 w 317"/>
                <a:gd name="T33" fmla="*/ 191 h 313"/>
                <a:gd name="T34" fmla="*/ 220 w 317"/>
                <a:gd name="T35" fmla="*/ 119 h 313"/>
                <a:gd name="T36" fmla="*/ 286 w 317"/>
                <a:gd name="T37" fmla="*/ 54 h 313"/>
                <a:gd name="T38" fmla="*/ 286 w 317"/>
                <a:gd name="T39" fmla="*/ 67 h 313"/>
                <a:gd name="T40" fmla="*/ 299 w 317"/>
                <a:gd name="T41" fmla="*/ 83 h 313"/>
                <a:gd name="T42" fmla="*/ 317 w 317"/>
                <a:gd name="T43" fmla="*/ 68 h 313"/>
                <a:gd name="T44" fmla="*/ 317 w 317"/>
                <a:gd name="T45" fmla="*/ 11 h 313"/>
                <a:gd name="T46" fmla="*/ 306 w 317"/>
                <a:gd name="T47" fmla="*/ 0 h 313"/>
                <a:gd name="T48" fmla="*/ 246 w 317"/>
                <a:gd name="T49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17" h="313">
                  <a:moveTo>
                    <a:pt x="130" y="281"/>
                  </a:moveTo>
                  <a:lnTo>
                    <a:pt x="130" y="281"/>
                  </a:lnTo>
                  <a:cubicBezTo>
                    <a:pt x="74" y="286"/>
                    <a:pt x="27" y="239"/>
                    <a:pt x="32" y="183"/>
                  </a:cubicBezTo>
                  <a:cubicBezTo>
                    <a:pt x="36" y="139"/>
                    <a:pt x="70" y="104"/>
                    <a:pt x="114" y="101"/>
                  </a:cubicBezTo>
                  <a:cubicBezTo>
                    <a:pt x="170" y="96"/>
                    <a:pt x="217" y="143"/>
                    <a:pt x="212" y="199"/>
                  </a:cubicBezTo>
                  <a:cubicBezTo>
                    <a:pt x="208" y="242"/>
                    <a:pt x="174" y="277"/>
                    <a:pt x="130" y="281"/>
                  </a:cubicBezTo>
                  <a:close/>
                  <a:moveTo>
                    <a:pt x="246" y="0"/>
                  </a:moveTo>
                  <a:lnTo>
                    <a:pt x="246" y="0"/>
                  </a:lnTo>
                  <a:cubicBezTo>
                    <a:pt x="236" y="0"/>
                    <a:pt x="229" y="9"/>
                    <a:pt x="230" y="18"/>
                  </a:cubicBezTo>
                  <a:cubicBezTo>
                    <a:pt x="231" y="26"/>
                    <a:pt x="238" y="32"/>
                    <a:pt x="246" y="32"/>
                  </a:cubicBezTo>
                  <a:lnTo>
                    <a:pt x="263" y="32"/>
                  </a:lnTo>
                  <a:lnTo>
                    <a:pt x="199" y="96"/>
                  </a:lnTo>
                  <a:cubicBezTo>
                    <a:pt x="178" y="79"/>
                    <a:pt x="151" y="69"/>
                    <a:pt x="122" y="69"/>
                  </a:cubicBezTo>
                  <a:cubicBezTo>
                    <a:pt x="55" y="69"/>
                    <a:pt x="0" y="124"/>
                    <a:pt x="0" y="191"/>
                  </a:cubicBezTo>
                  <a:cubicBezTo>
                    <a:pt x="0" y="253"/>
                    <a:pt x="46" y="304"/>
                    <a:pt x="106" y="312"/>
                  </a:cubicBezTo>
                  <a:cubicBezTo>
                    <a:pt x="121" y="313"/>
                    <a:pt x="138" y="312"/>
                    <a:pt x="138" y="312"/>
                  </a:cubicBezTo>
                  <a:cubicBezTo>
                    <a:pt x="198" y="304"/>
                    <a:pt x="244" y="253"/>
                    <a:pt x="244" y="191"/>
                  </a:cubicBezTo>
                  <a:cubicBezTo>
                    <a:pt x="244" y="164"/>
                    <a:pt x="235" y="139"/>
                    <a:pt x="220" y="119"/>
                  </a:cubicBezTo>
                  <a:lnTo>
                    <a:pt x="286" y="54"/>
                  </a:lnTo>
                  <a:lnTo>
                    <a:pt x="286" y="67"/>
                  </a:lnTo>
                  <a:cubicBezTo>
                    <a:pt x="286" y="75"/>
                    <a:pt x="291" y="82"/>
                    <a:pt x="299" y="83"/>
                  </a:cubicBezTo>
                  <a:cubicBezTo>
                    <a:pt x="309" y="85"/>
                    <a:pt x="317" y="77"/>
                    <a:pt x="317" y="68"/>
                  </a:cubicBezTo>
                  <a:lnTo>
                    <a:pt x="317" y="11"/>
                  </a:lnTo>
                  <a:cubicBezTo>
                    <a:pt x="317" y="5"/>
                    <a:pt x="312" y="0"/>
                    <a:pt x="306" y="0"/>
                  </a:cubicBezTo>
                  <a:lnTo>
                    <a:pt x="24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</p:grpSp>
      <p:sp>
        <p:nvSpPr>
          <p:cNvPr id="85" name="Título 1">
            <a:extLst>
              <a:ext uri="{FF2B5EF4-FFF2-40B4-BE49-F238E27FC236}">
                <a16:creationId xmlns:a16="http://schemas.microsoft.com/office/drawing/2014/main" id="{D1D99BAD-AE1A-4622-A6F8-E76485F446F7}"/>
              </a:ext>
            </a:extLst>
          </p:cNvPr>
          <p:cNvSpPr txBox="1">
            <a:spLocks/>
          </p:cNvSpPr>
          <p:nvPr/>
        </p:nvSpPr>
        <p:spPr>
          <a:xfrm>
            <a:off x="1266570" y="403688"/>
            <a:ext cx="22533789" cy="1490535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Situación epidemiológica COVID-19, Nacional </a:t>
            </a:r>
            <a:r>
              <a:rPr lang="es-E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(desde 29 feb 2020 hasta 02 </a:t>
            </a:r>
            <a:r>
              <a:rPr lang="es-ES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ago</a:t>
            </a:r>
            <a:r>
              <a:rPr lang="es-E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2021). Datos actualizados el 03 de agosto de 2021</a:t>
            </a:r>
          </a:p>
        </p:txBody>
      </p:sp>
      <p:sp>
        <p:nvSpPr>
          <p:cNvPr id="86" name="Título 1">
            <a:extLst>
              <a:ext uri="{FF2B5EF4-FFF2-40B4-BE49-F238E27FC236}">
                <a16:creationId xmlns:a16="http://schemas.microsoft.com/office/drawing/2014/main" id="{E2E323DC-E356-4FF5-A718-E756302DFCB4}"/>
              </a:ext>
            </a:extLst>
          </p:cNvPr>
          <p:cNvSpPr txBox="1">
            <a:spLocks/>
          </p:cNvSpPr>
          <p:nvPr/>
        </p:nvSpPr>
        <p:spPr>
          <a:xfrm>
            <a:off x="2169199" y="4900882"/>
            <a:ext cx="4246639" cy="921697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CASOS CONFIRMADOS</a:t>
            </a:r>
          </a:p>
        </p:txBody>
      </p:sp>
      <p:sp>
        <p:nvSpPr>
          <p:cNvPr id="87" name="Título 1">
            <a:extLst>
              <a:ext uri="{FF2B5EF4-FFF2-40B4-BE49-F238E27FC236}">
                <a16:creationId xmlns:a16="http://schemas.microsoft.com/office/drawing/2014/main" id="{0517CD48-9CFE-4551-9D81-C6D7E33E57D8}"/>
              </a:ext>
            </a:extLst>
          </p:cNvPr>
          <p:cNvSpPr txBox="1">
            <a:spLocks/>
          </p:cNvSpPr>
          <p:nvPr/>
        </p:nvSpPr>
        <p:spPr>
          <a:xfrm>
            <a:off x="8982442" y="4821581"/>
            <a:ext cx="4736473" cy="921697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CASOS DESCARTADOS</a:t>
            </a:r>
          </a:p>
        </p:txBody>
      </p:sp>
      <p:sp>
        <p:nvSpPr>
          <p:cNvPr id="88" name="Título 1">
            <a:extLst>
              <a:ext uri="{FF2B5EF4-FFF2-40B4-BE49-F238E27FC236}">
                <a16:creationId xmlns:a16="http://schemas.microsoft.com/office/drawing/2014/main" id="{D62CA208-2AD9-403A-ACC7-83B6FB684E31}"/>
              </a:ext>
            </a:extLst>
          </p:cNvPr>
          <p:cNvSpPr txBox="1">
            <a:spLocks/>
          </p:cNvSpPr>
          <p:nvPr/>
        </p:nvSpPr>
        <p:spPr>
          <a:xfrm>
            <a:off x="2520611" y="7786000"/>
            <a:ext cx="4246639" cy="921697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CASOS PROBABLES</a:t>
            </a:r>
          </a:p>
        </p:txBody>
      </p:sp>
      <p:sp>
        <p:nvSpPr>
          <p:cNvPr id="89" name="Título 1">
            <a:extLst>
              <a:ext uri="{FF2B5EF4-FFF2-40B4-BE49-F238E27FC236}">
                <a16:creationId xmlns:a16="http://schemas.microsoft.com/office/drawing/2014/main" id="{C3109A90-EF7F-4A9F-806D-D402983E8B4F}"/>
              </a:ext>
            </a:extLst>
          </p:cNvPr>
          <p:cNvSpPr txBox="1">
            <a:spLocks/>
          </p:cNvSpPr>
          <p:nvPr/>
        </p:nvSpPr>
        <p:spPr>
          <a:xfrm>
            <a:off x="7182178" y="7651320"/>
            <a:ext cx="5744629" cy="921697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CASOS CONFIRMADOS POR SEXO</a:t>
            </a:r>
          </a:p>
        </p:txBody>
      </p:sp>
      <p:sp>
        <p:nvSpPr>
          <p:cNvPr id="90" name="Título 1">
            <a:extLst>
              <a:ext uri="{FF2B5EF4-FFF2-40B4-BE49-F238E27FC236}">
                <a16:creationId xmlns:a16="http://schemas.microsoft.com/office/drawing/2014/main" id="{CFE6B5C3-EB84-47AC-9BA6-8717EC7A6F2C}"/>
              </a:ext>
            </a:extLst>
          </p:cNvPr>
          <p:cNvSpPr txBox="1">
            <a:spLocks/>
          </p:cNvSpPr>
          <p:nvPr/>
        </p:nvSpPr>
        <p:spPr>
          <a:xfrm>
            <a:off x="2057771" y="5637051"/>
            <a:ext cx="4506564" cy="1349101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489.089</a:t>
            </a:r>
          </a:p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(+368, aumento diario)</a:t>
            </a:r>
            <a:endParaRPr lang="es-ES" sz="36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1" name="Título 1">
            <a:extLst>
              <a:ext uri="{FF2B5EF4-FFF2-40B4-BE49-F238E27FC236}">
                <a16:creationId xmlns:a16="http://schemas.microsoft.com/office/drawing/2014/main" id="{0177A7A9-436A-429A-B910-27B4287612C8}"/>
              </a:ext>
            </a:extLst>
          </p:cNvPr>
          <p:cNvSpPr txBox="1">
            <a:spLocks/>
          </p:cNvSpPr>
          <p:nvPr/>
        </p:nvSpPr>
        <p:spPr>
          <a:xfrm>
            <a:off x="2153465" y="8526496"/>
            <a:ext cx="4551753" cy="1278541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89.165</a:t>
            </a:r>
          </a:p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(+140, aumento diario)</a:t>
            </a:r>
            <a:endParaRPr lang="es-ES" sz="36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2" name="Título 1">
            <a:extLst>
              <a:ext uri="{FF2B5EF4-FFF2-40B4-BE49-F238E27FC236}">
                <a16:creationId xmlns:a16="http://schemas.microsoft.com/office/drawing/2014/main" id="{94FC3007-7653-4E29-83F8-5D106EF1533E}"/>
              </a:ext>
            </a:extLst>
          </p:cNvPr>
          <p:cNvSpPr txBox="1">
            <a:spLocks/>
          </p:cNvSpPr>
          <p:nvPr/>
        </p:nvSpPr>
        <p:spPr>
          <a:xfrm>
            <a:off x="8490900" y="5579948"/>
            <a:ext cx="4736473" cy="1290839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1.115.598</a:t>
            </a:r>
          </a:p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(+1.169, aumento diario)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C4D29484-2FEF-4DF6-9F5D-70AA9EBAAF93}"/>
              </a:ext>
            </a:extLst>
          </p:cNvPr>
          <p:cNvSpPr txBox="1"/>
          <p:nvPr/>
        </p:nvSpPr>
        <p:spPr>
          <a:xfrm>
            <a:off x="8615546" y="8494071"/>
            <a:ext cx="3904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+mj-ea"/>
                <a:cs typeface="Arial"/>
              </a:rPr>
              <a:t>49% (238.407)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AA57A22-8DED-47BE-9B23-1BBAF05F761F}"/>
              </a:ext>
            </a:extLst>
          </p:cNvPr>
          <p:cNvSpPr txBox="1"/>
          <p:nvPr/>
        </p:nvSpPr>
        <p:spPr>
          <a:xfrm>
            <a:off x="8651405" y="9662159"/>
            <a:ext cx="3956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>
                <a:solidFill>
                  <a:schemeClr val="accent5">
                    <a:lumMod val="75000"/>
                  </a:schemeClr>
                </a:solidFill>
                <a:latin typeface="Arial"/>
                <a:ea typeface="+mj-ea"/>
                <a:cs typeface="Arial"/>
              </a:rPr>
              <a:t>51% (250.682)</a:t>
            </a:r>
          </a:p>
        </p:txBody>
      </p:sp>
      <p:pic>
        <p:nvPicPr>
          <p:cNvPr id="96" name="Imagen 95">
            <a:extLst>
              <a:ext uri="{FF2B5EF4-FFF2-40B4-BE49-F238E27FC236}">
                <a16:creationId xmlns:a16="http://schemas.microsoft.com/office/drawing/2014/main" id="{3125B3AF-4213-4F5A-BACA-68AE2652C6D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86510"/>
          <a:stretch/>
        </p:blipFill>
        <p:spPr>
          <a:xfrm>
            <a:off x="13696636" y="2340672"/>
            <a:ext cx="10048875" cy="750376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1D5AE5A4-3303-4597-AA20-290D747D62F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447" t="21360" r="72558"/>
          <a:stretch/>
        </p:blipFill>
        <p:spPr>
          <a:xfrm>
            <a:off x="13467804" y="3721612"/>
            <a:ext cx="2021086" cy="5867691"/>
          </a:xfrm>
          <a:prstGeom prst="rect">
            <a:avLst/>
          </a:prstGeom>
        </p:spPr>
      </p:pic>
      <p:graphicFrame>
        <p:nvGraphicFramePr>
          <p:cNvPr id="98" name="Tabla 43">
            <a:extLst>
              <a:ext uri="{FF2B5EF4-FFF2-40B4-BE49-F238E27FC236}">
                <a16:creationId xmlns:a16="http://schemas.microsoft.com/office/drawing/2014/main" id="{EB87914E-4E42-4A1D-869A-01D9CED30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70405"/>
              </p:ext>
            </p:extLst>
          </p:nvPr>
        </p:nvGraphicFramePr>
        <p:xfrm>
          <a:off x="15533615" y="3752936"/>
          <a:ext cx="7675255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4433">
                  <a:extLst>
                    <a:ext uri="{9D8B030D-6E8A-4147-A177-3AD203B41FA5}">
                      <a16:colId xmlns:a16="http://schemas.microsoft.com/office/drawing/2014/main" val="1119159852"/>
                    </a:ext>
                  </a:extLst>
                </a:gridCol>
                <a:gridCol w="3040822">
                  <a:extLst>
                    <a:ext uri="{9D8B030D-6E8A-4147-A177-3AD203B41FA5}">
                      <a16:colId xmlns:a16="http://schemas.microsoft.com/office/drawing/2014/main" val="2553258945"/>
                    </a:ext>
                  </a:extLst>
                </a:gridCol>
              </a:tblGrid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Confirmados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6.782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846888"/>
                  </a:ext>
                </a:extLst>
              </a:tr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Probables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1.119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20359"/>
                  </a:ext>
                </a:extLst>
              </a:tr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7.901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365424"/>
                  </a:ext>
                </a:extLst>
              </a:tr>
            </a:tbl>
          </a:graphicData>
        </a:graphic>
      </p:graphicFrame>
      <p:graphicFrame>
        <p:nvGraphicFramePr>
          <p:cNvPr id="99" name="Tabla 43">
            <a:extLst>
              <a:ext uri="{FF2B5EF4-FFF2-40B4-BE49-F238E27FC236}">
                <a16:creationId xmlns:a16="http://schemas.microsoft.com/office/drawing/2014/main" id="{C9FD7334-451D-483E-93FA-E2E7A4650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29385"/>
              </p:ext>
            </p:extLst>
          </p:nvPr>
        </p:nvGraphicFramePr>
        <p:xfrm>
          <a:off x="15522025" y="6900538"/>
          <a:ext cx="7675256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07964">
                  <a:extLst>
                    <a:ext uri="{9D8B030D-6E8A-4147-A177-3AD203B41FA5}">
                      <a16:colId xmlns:a16="http://schemas.microsoft.com/office/drawing/2014/main" val="1119159852"/>
                    </a:ext>
                  </a:extLst>
                </a:gridCol>
                <a:gridCol w="2967292">
                  <a:extLst>
                    <a:ext uri="{9D8B030D-6E8A-4147-A177-3AD203B41FA5}">
                      <a16:colId xmlns:a16="http://schemas.microsoft.com/office/drawing/2014/main" val="2553258945"/>
                    </a:ext>
                  </a:extLst>
                </a:gridCol>
              </a:tblGrid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Confirmados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15.490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846888"/>
                  </a:ext>
                </a:extLst>
              </a:tr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Probables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8.303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20359"/>
                  </a:ext>
                </a:extLst>
              </a:tr>
              <a:tr h="461660"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23.793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365424"/>
                  </a:ext>
                </a:extLst>
              </a:tr>
            </a:tbl>
          </a:graphicData>
        </a:graphic>
      </p:graphicFrame>
      <p:sp>
        <p:nvSpPr>
          <p:cNvPr id="102" name="Rectángulo 101">
            <a:extLst>
              <a:ext uri="{FF2B5EF4-FFF2-40B4-BE49-F238E27FC236}">
                <a16:creationId xmlns:a16="http://schemas.microsoft.com/office/drawing/2014/main" id="{98F170E7-420A-47E8-846D-187FF59D82D5}"/>
              </a:ext>
            </a:extLst>
          </p:cNvPr>
          <p:cNvSpPr/>
          <p:nvPr/>
        </p:nvSpPr>
        <p:spPr>
          <a:xfrm>
            <a:off x="15998833" y="10946804"/>
            <a:ext cx="6194688" cy="6730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>
                <a:solidFill>
                  <a:schemeClr val="accent1"/>
                </a:solidFill>
              </a:rPr>
              <a:t>Total de fallecidos: 31.694</a:t>
            </a:r>
          </a:p>
        </p:txBody>
      </p:sp>
      <p:sp>
        <p:nvSpPr>
          <p:cNvPr id="103" name="Título 1">
            <a:extLst>
              <a:ext uri="{FF2B5EF4-FFF2-40B4-BE49-F238E27FC236}">
                <a16:creationId xmlns:a16="http://schemas.microsoft.com/office/drawing/2014/main" id="{1527B21E-7BBE-4107-9ECA-CC265F7C5F7B}"/>
              </a:ext>
            </a:extLst>
          </p:cNvPr>
          <p:cNvSpPr txBox="1">
            <a:spLocks/>
          </p:cNvSpPr>
          <p:nvPr/>
        </p:nvSpPr>
        <p:spPr>
          <a:xfrm>
            <a:off x="1338122" y="2672628"/>
            <a:ext cx="9016353" cy="1342993"/>
          </a:xfrm>
          <a:prstGeom prst="rect">
            <a:avLst/>
          </a:prstGeom>
        </p:spPr>
        <p:txBody>
          <a:bodyPr vert="horz" lIns="216009" tIns="108004" rIns="216009" bIns="108004" rtlCol="0" anchor="ctr">
            <a:noAutofit/>
          </a:bodyPr>
          <a:lstStyle>
            <a:lvl1pPr algn="ctr" defTabSz="1080044" rtl="0" eaLnBrk="1" latinLnBrk="0" hangingPunct="1">
              <a:spcBef>
                <a:spcPct val="0"/>
              </a:spcBef>
              <a:buNone/>
              <a:defRPr sz="10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Información de casos que corresponden a pruebas RT-PCR</a:t>
            </a:r>
          </a:p>
        </p:txBody>
      </p:sp>
      <p:pic>
        <p:nvPicPr>
          <p:cNvPr id="95" name="Imagen 94">
            <a:extLst>
              <a:ext uri="{FF2B5EF4-FFF2-40B4-BE49-F238E27FC236}">
                <a16:creationId xmlns:a16="http://schemas.microsoft.com/office/drawing/2014/main" id="{06BD4EAD-B35F-421B-BB3B-AEE49AD1C7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17642" y="9348275"/>
            <a:ext cx="9414380" cy="147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8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90</Words>
  <Application>Microsoft Office PowerPoint</Application>
  <PresentationFormat>Personalizado</PresentationFormat>
  <Paragraphs>28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DIRCOM PERSONAL</dc:creator>
  <cp:lastModifiedBy>Kry Rivadeneira</cp:lastModifiedBy>
  <cp:revision>210</cp:revision>
  <dcterms:created xsi:type="dcterms:W3CDTF">2021-06-09T13:19:50Z</dcterms:created>
  <dcterms:modified xsi:type="dcterms:W3CDTF">2021-08-04T02:05:27Z</dcterms:modified>
</cp:coreProperties>
</file>