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7" r:id="rId3"/>
    <p:sldId id="258" r:id="rId5"/>
  </p:sldIdLst>
  <p:sldSz cx="24121745" cy="13862050"/>
  <p:notesSz cx="6858000" cy="9144000"/>
  <p:defaultTextStyle>
    <a:defPPr>
      <a:defRPr lang="es-ES"/>
    </a:defPPr>
    <a:lvl1pPr marL="0" algn="l" defTabSz="108013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0135" algn="l" defTabSz="108013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60270" algn="l" defTabSz="108013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40405" algn="l" defTabSz="108013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19905" algn="l" defTabSz="108013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00040" algn="l" defTabSz="108013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480175" algn="l" defTabSz="108013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560310" algn="l" defTabSz="108013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40445" algn="l" defTabSz="108013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1" d="100"/>
          <a:sy n="41" d="100"/>
        </p:scale>
        <p:origin x="-2720" y="-1632"/>
      </p:cViewPr>
      <p:guideLst>
        <p:guide orient="horz" pos="4367"/>
        <p:guide pos="75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197E3-7A6F-B349-A0F2-5D9B23A11F99}" type="datetimeFigureOut">
              <a:rPr lang="es-ES" smtClean="0"/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685800"/>
            <a:ext cx="5965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FDEB9-88E4-D443-8F3F-A5BB62D4B441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</a:t>
            </a:r>
            <a:r>
              <a:rPr lang="es-ES" baseline="0" dirty="0" smtClean="0"/>
              <a:t> LA PORTADA PUEDE IR FOTOGRAFÍAS CON RELACIÓN AL TEMA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DEB9-88E4-D443-8F3F-A5BB62D4B441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mtClean="0"/>
              <a:t>EN</a:t>
            </a:r>
            <a:r>
              <a:rPr lang="es-ES" baseline="0" smtClean="0"/>
              <a:t> LAS HOJAS INTERNAS PUEDE </a:t>
            </a:r>
            <a:r>
              <a:rPr lang="es-ES" baseline="0" dirty="0" smtClean="0"/>
              <a:t>IR FOTOGRAFÍAS CON RELACIÓN AL TEMA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DEB9-88E4-D443-8F3F-A5BB62D4B441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809155" y="4306220"/>
            <a:ext cx="20503754" cy="297135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618310" y="7855162"/>
            <a:ext cx="16885444" cy="35425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0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E1F9-D8AD-B845-ADA4-5227A024D7CE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3EDD-D1BC-D445-88E6-A25D16FCD12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E1F9-D8AD-B845-ADA4-5227A024D7CE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3EDD-D1BC-D445-88E6-A25D16FCD12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46137637" y="1107040"/>
            <a:ext cx="14314099" cy="2359115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3182772" y="1107040"/>
            <a:ext cx="42552828" cy="2359115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E1F9-D8AD-B845-ADA4-5227A024D7CE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3EDD-D1BC-D445-88E6-A25D16FCD12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E1F9-D8AD-B845-ADA4-5227A024D7CE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3EDD-D1BC-D445-88E6-A25D16FCD12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05477" y="8907652"/>
            <a:ext cx="20503754" cy="2753157"/>
          </a:xfr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905477" y="5875330"/>
            <a:ext cx="20503754" cy="3032322"/>
          </a:xfrm>
        </p:spPr>
        <p:txBody>
          <a:bodyPr anchor="b"/>
          <a:lstStyle>
            <a:lvl1pPr marL="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1pPr>
            <a:lvl2pPr marL="1080135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4040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1990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000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48017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5603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6404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E1F9-D8AD-B845-ADA4-5227A024D7CE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3EDD-D1BC-D445-88E6-A25D16FCD12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3182772" y="6452915"/>
            <a:ext cx="28431370" cy="18245282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32016179" y="6452915"/>
            <a:ext cx="28435557" cy="18245282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E1F9-D8AD-B845-ADA4-5227A024D7CE}" type="datetimeFigureOut">
              <a:rPr lang="es-ES" smtClean="0"/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3EDD-D1BC-D445-88E6-A25D16FCD12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06104" y="555125"/>
            <a:ext cx="21709857" cy="2310342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206103" y="3102918"/>
            <a:ext cx="10658100" cy="1293149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0135" indent="0">
              <a:buNone/>
              <a:defRPr sz="4700" b="1"/>
            </a:lvl2pPr>
            <a:lvl3pPr marL="2160270" indent="0">
              <a:buNone/>
              <a:defRPr sz="4300" b="1"/>
            </a:lvl3pPr>
            <a:lvl4pPr marL="3240405" indent="0">
              <a:buNone/>
              <a:defRPr sz="3800" b="1"/>
            </a:lvl4pPr>
            <a:lvl5pPr marL="4319905" indent="0">
              <a:buNone/>
              <a:defRPr sz="3800" b="1"/>
            </a:lvl5pPr>
            <a:lvl6pPr marL="5400040" indent="0">
              <a:buNone/>
              <a:defRPr sz="3800" b="1"/>
            </a:lvl6pPr>
            <a:lvl7pPr marL="6480175" indent="0">
              <a:buNone/>
              <a:defRPr sz="3800" b="1"/>
            </a:lvl7pPr>
            <a:lvl8pPr marL="7560310" indent="0">
              <a:buNone/>
              <a:defRPr sz="3800" b="1"/>
            </a:lvl8pPr>
            <a:lvl9pPr marL="8640445" indent="0">
              <a:buNone/>
              <a:defRPr sz="3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206103" y="4396068"/>
            <a:ext cx="10658100" cy="7986723"/>
          </a:xfrm>
        </p:spPr>
        <p:txBody>
          <a:bodyPr/>
          <a:lstStyle>
            <a:lvl1pPr>
              <a:defRPr sz="5700"/>
            </a:lvl1pPr>
            <a:lvl2pPr>
              <a:defRPr sz="47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2253675" y="3102918"/>
            <a:ext cx="10662287" cy="1293149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0135" indent="0">
              <a:buNone/>
              <a:defRPr sz="4700" b="1"/>
            </a:lvl2pPr>
            <a:lvl3pPr marL="2160270" indent="0">
              <a:buNone/>
              <a:defRPr sz="4300" b="1"/>
            </a:lvl3pPr>
            <a:lvl4pPr marL="3240405" indent="0">
              <a:buNone/>
              <a:defRPr sz="3800" b="1"/>
            </a:lvl4pPr>
            <a:lvl5pPr marL="4319905" indent="0">
              <a:buNone/>
              <a:defRPr sz="3800" b="1"/>
            </a:lvl5pPr>
            <a:lvl6pPr marL="5400040" indent="0">
              <a:buNone/>
              <a:defRPr sz="3800" b="1"/>
            </a:lvl6pPr>
            <a:lvl7pPr marL="6480175" indent="0">
              <a:buNone/>
              <a:defRPr sz="3800" b="1"/>
            </a:lvl7pPr>
            <a:lvl8pPr marL="7560310" indent="0">
              <a:buNone/>
              <a:defRPr sz="3800" b="1"/>
            </a:lvl8pPr>
            <a:lvl9pPr marL="8640445" indent="0">
              <a:buNone/>
              <a:defRPr sz="3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12253675" y="4396068"/>
            <a:ext cx="10662287" cy="7986723"/>
          </a:xfrm>
        </p:spPr>
        <p:txBody>
          <a:bodyPr/>
          <a:lstStyle>
            <a:lvl1pPr>
              <a:defRPr sz="5700"/>
            </a:lvl1pPr>
            <a:lvl2pPr>
              <a:defRPr sz="47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E1F9-D8AD-B845-ADA4-5227A024D7CE}" type="datetimeFigureOut">
              <a:rPr lang="es-ES" smtClean="0"/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3EDD-D1BC-D445-88E6-A25D16FCD12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E1F9-D8AD-B845-ADA4-5227A024D7CE}" type="datetimeFigureOut">
              <a:rPr lang="es-ES" smtClean="0"/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3EDD-D1BC-D445-88E6-A25D16FCD12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E1F9-D8AD-B845-ADA4-5227A024D7CE}" type="datetimeFigureOut">
              <a:rPr lang="es-ES" smtClean="0"/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3EDD-D1BC-D445-88E6-A25D16FCD12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06105" y="551915"/>
            <a:ext cx="7935993" cy="2348847"/>
          </a:xfrm>
        </p:spPr>
        <p:txBody>
          <a:bodyPr anchor="b"/>
          <a:lstStyle>
            <a:lvl1pPr algn="l">
              <a:defRPr sz="47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431058" y="551915"/>
            <a:ext cx="13484903" cy="11830876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06105" y="2900764"/>
            <a:ext cx="7935993" cy="9482028"/>
          </a:xfrm>
        </p:spPr>
        <p:txBody>
          <a:bodyPr/>
          <a:lstStyle>
            <a:lvl1pPr marL="0" indent="0">
              <a:buNone/>
              <a:defRPr sz="3300"/>
            </a:lvl1pPr>
            <a:lvl2pPr marL="1080135" indent="0">
              <a:buNone/>
              <a:defRPr sz="2800"/>
            </a:lvl2pPr>
            <a:lvl3pPr marL="2160270" indent="0">
              <a:buNone/>
              <a:defRPr sz="2400"/>
            </a:lvl3pPr>
            <a:lvl4pPr marL="3240405" indent="0">
              <a:buNone/>
              <a:defRPr sz="2100"/>
            </a:lvl4pPr>
            <a:lvl5pPr marL="4319905" indent="0">
              <a:buNone/>
              <a:defRPr sz="2100"/>
            </a:lvl5pPr>
            <a:lvl6pPr marL="5400040" indent="0">
              <a:buNone/>
              <a:defRPr sz="2100"/>
            </a:lvl6pPr>
            <a:lvl7pPr marL="6480175" indent="0">
              <a:buNone/>
              <a:defRPr sz="2100"/>
            </a:lvl7pPr>
            <a:lvl8pPr marL="7560310" indent="0">
              <a:buNone/>
              <a:defRPr sz="2100"/>
            </a:lvl8pPr>
            <a:lvl9pPr marL="8640445" indent="0">
              <a:buNone/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E1F9-D8AD-B845-ADA4-5227A024D7CE}" type="datetimeFigureOut">
              <a:rPr lang="es-ES" smtClean="0"/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3EDD-D1BC-D445-88E6-A25D16FCD12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728093" y="9703435"/>
            <a:ext cx="14473238" cy="1145546"/>
          </a:xfrm>
        </p:spPr>
        <p:txBody>
          <a:bodyPr anchor="b"/>
          <a:lstStyle>
            <a:lvl1pPr algn="l">
              <a:defRPr sz="47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28093" y="1238600"/>
            <a:ext cx="14473238" cy="8317230"/>
          </a:xfrm>
        </p:spPr>
        <p:txBody>
          <a:bodyPr/>
          <a:lstStyle>
            <a:lvl1pPr marL="0" indent="0">
              <a:buNone/>
              <a:defRPr sz="7600"/>
            </a:lvl1pPr>
            <a:lvl2pPr marL="1080135" indent="0">
              <a:buNone/>
              <a:defRPr sz="6600"/>
            </a:lvl2pPr>
            <a:lvl3pPr marL="2160270" indent="0">
              <a:buNone/>
              <a:defRPr sz="5700"/>
            </a:lvl3pPr>
            <a:lvl4pPr marL="3240405" indent="0">
              <a:buNone/>
              <a:defRPr sz="4700"/>
            </a:lvl4pPr>
            <a:lvl5pPr marL="4319905" indent="0">
              <a:buNone/>
              <a:defRPr sz="4700"/>
            </a:lvl5pPr>
            <a:lvl6pPr marL="5400040" indent="0">
              <a:buNone/>
              <a:defRPr sz="4700"/>
            </a:lvl6pPr>
            <a:lvl7pPr marL="6480175" indent="0">
              <a:buNone/>
              <a:defRPr sz="4700"/>
            </a:lvl7pPr>
            <a:lvl8pPr marL="7560310" indent="0">
              <a:buNone/>
              <a:defRPr sz="4700"/>
            </a:lvl8pPr>
            <a:lvl9pPr marL="8640445" indent="0">
              <a:buNone/>
              <a:defRPr sz="47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728093" y="10848980"/>
            <a:ext cx="14473238" cy="1626865"/>
          </a:xfrm>
        </p:spPr>
        <p:txBody>
          <a:bodyPr/>
          <a:lstStyle>
            <a:lvl1pPr marL="0" indent="0">
              <a:buNone/>
              <a:defRPr sz="3300"/>
            </a:lvl1pPr>
            <a:lvl2pPr marL="1080135" indent="0">
              <a:buNone/>
              <a:defRPr sz="2800"/>
            </a:lvl2pPr>
            <a:lvl3pPr marL="2160270" indent="0">
              <a:buNone/>
              <a:defRPr sz="2400"/>
            </a:lvl3pPr>
            <a:lvl4pPr marL="3240405" indent="0">
              <a:buNone/>
              <a:defRPr sz="2100"/>
            </a:lvl4pPr>
            <a:lvl5pPr marL="4319905" indent="0">
              <a:buNone/>
              <a:defRPr sz="2100"/>
            </a:lvl5pPr>
            <a:lvl6pPr marL="5400040" indent="0">
              <a:buNone/>
              <a:defRPr sz="2100"/>
            </a:lvl6pPr>
            <a:lvl7pPr marL="6480175" indent="0">
              <a:buNone/>
              <a:defRPr sz="2100"/>
            </a:lvl7pPr>
            <a:lvl8pPr marL="7560310" indent="0">
              <a:buNone/>
              <a:defRPr sz="2100"/>
            </a:lvl8pPr>
            <a:lvl9pPr marL="8640445" indent="0">
              <a:buNone/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E1F9-D8AD-B845-ADA4-5227A024D7CE}" type="datetimeFigureOut">
              <a:rPr lang="es-ES" smtClean="0"/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3EDD-D1BC-D445-88E6-A25D16FCD12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06104" y="555125"/>
            <a:ext cx="21709857" cy="2310342"/>
          </a:xfrm>
          <a:prstGeom prst="rect">
            <a:avLst/>
          </a:prstGeom>
        </p:spPr>
        <p:txBody>
          <a:bodyPr vert="horz" lIns="216009" tIns="108004" rIns="216009" bIns="108004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6104" y="3234479"/>
            <a:ext cx="21709857" cy="9148312"/>
          </a:xfrm>
          <a:prstGeom prst="rect">
            <a:avLst/>
          </a:prstGeom>
        </p:spPr>
        <p:txBody>
          <a:bodyPr vert="horz" lIns="216009" tIns="108004" rIns="216009" bIns="108004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  <a:endParaRPr lang="es-ES_tradnl" smtClean="0"/>
          </a:p>
          <a:p>
            <a:pPr lvl="1"/>
            <a:r>
              <a:rPr lang="es-ES_tradnl" smtClean="0"/>
              <a:t>Segundo nivel</a:t>
            </a:r>
            <a:endParaRPr lang="es-ES_tradnl" smtClean="0"/>
          </a:p>
          <a:p>
            <a:pPr lvl="2"/>
            <a:r>
              <a:rPr lang="es-ES_tradnl" smtClean="0"/>
              <a:t>Tercer nivel</a:t>
            </a:r>
            <a:endParaRPr lang="es-ES_tradnl" smtClean="0"/>
          </a:p>
          <a:p>
            <a:pPr lvl="3"/>
            <a:r>
              <a:rPr lang="es-ES_tradnl" smtClean="0"/>
              <a:t>Cuarto nivel</a:t>
            </a:r>
            <a:endParaRPr lang="es-ES_tradnl" smtClean="0"/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06104" y="12848068"/>
            <a:ext cx="5628481" cy="738026"/>
          </a:xfrm>
          <a:prstGeom prst="rect">
            <a:avLst/>
          </a:prstGeom>
        </p:spPr>
        <p:txBody>
          <a:bodyPr vert="horz" lIns="216009" tIns="108004" rIns="216009" bIns="108004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E1F9-D8AD-B845-ADA4-5227A024D7CE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241706" y="12848068"/>
            <a:ext cx="7638653" cy="738026"/>
          </a:xfrm>
          <a:prstGeom prst="rect">
            <a:avLst/>
          </a:prstGeom>
        </p:spPr>
        <p:txBody>
          <a:bodyPr vert="horz" lIns="216009" tIns="108004" rIns="216009" bIns="108004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287480" y="12848068"/>
            <a:ext cx="5628481" cy="738026"/>
          </a:xfrm>
          <a:prstGeom prst="rect">
            <a:avLst/>
          </a:prstGeom>
        </p:spPr>
        <p:txBody>
          <a:bodyPr vert="horz" lIns="216009" tIns="108004" rIns="216009" bIns="108004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3EDD-D1BC-D445-88E6-A25D16FCD128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0135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1080135" rtl="0" eaLnBrk="1" latinLnBrk="0" hangingPunct="1">
        <a:spcBef>
          <a:spcPct val="20000"/>
        </a:spcBef>
        <a:buFont typeface="Arial" panose="020B0604020202020204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55140" indent="-675005" algn="l" defTabSz="1080135" rtl="0" eaLnBrk="1" latinLnBrk="0" hangingPunct="1">
        <a:spcBef>
          <a:spcPct val="20000"/>
        </a:spcBef>
        <a:buFont typeface="Arial" panose="020B0604020202020204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20" indent="-539750" algn="l" defTabSz="1080135" rtl="0" eaLnBrk="1" latinLnBrk="0" hangingPunct="1">
        <a:spcBef>
          <a:spcPct val="20000"/>
        </a:spcBef>
        <a:buFont typeface="Arial" panose="020B0604020202020204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155" indent="-539750" algn="l" defTabSz="1080135" rtl="0" eaLnBrk="1" latinLnBrk="0" hangingPunct="1">
        <a:spcBef>
          <a:spcPct val="20000"/>
        </a:spcBef>
        <a:buFont typeface="Arial" panose="020B0604020202020204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4860290" indent="-539750" algn="l" defTabSz="1080135" rtl="0" eaLnBrk="1" latinLnBrk="0" hangingPunct="1">
        <a:spcBef>
          <a:spcPct val="20000"/>
        </a:spcBef>
        <a:buFont typeface="Arial" panose="020B0604020202020204"/>
        <a:buChar char="»"/>
        <a:defRPr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5940425" indent="-539750" algn="l" defTabSz="1080135" rtl="0" eaLnBrk="1" latinLnBrk="0" hangingPunct="1">
        <a:spcBef>
          <a:spcPct val="20000"/>
        </a:spcBef>
        <a:buFont typeface="Arial" panose="020B0604020202020204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0560" indent="-539750" algn="l" defTabSz="1080135" rtl="0" eaLnBrk="1" latinLnBrk="0" hangingPunct="1">
        <a:spcBef>
          <a:spcPct val="20000"/>
        </a:spcBef>
        <a:buFont typeface="Arial" panose="020B0604020202020204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0060" indent="-539750" algn="l" defTabSz="1080135" rtl="0" eaLnBrk="1" latinLnBrk="0" hangingPunct="1">
        <a:spcBef>
          <a:spcPct val="20000"/>
        </a:spcBef>
        <a:buFont typeface="Arial" panose="020B0604020202020204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0195" indent="-539750" algn="l" defTabSz="1080135" rtl="0" eaLnBrk="1" latinLnBrk="0" hangingPunct="1">
        <a:spcBef>
          <a:spcPct val="20000"/>
        </a:spcBef>
        <a:buFont typeface="Arial" panose="020B0604020202020204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8013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108013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108013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405" algn="l" defTabSz="108013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19905" algn="l" defTabSz="108013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40" algn="l" defTabSz="108013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175" algn="l" defTabSz="108013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310" algn="l" defTabSz="108013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445" algn="l" defTabSz="108013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TO_PRESIDENTE_LASS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t="14667" b="22834"/>
          <a:stretch>
            <a:fillRect/>
          </a:stretch>
        </p:blipFill>
        <p:spPr>
          <a:xfrm>
            <a:off x="0" y="0"/>
            <a:ext cx="24176103" cy="13862050"/>
          </a:xfrm>
          <a:prstGeom prst="rect">
            <a:avLst/>
          </a:prstGeom>
        </p:spPr>
      </p:pic>
      <p:pic>
        <p:nvPicPr>
          <p:cNvPr id="3" name="Imagen 2" descr="PPT_GOBIERNO_ENCUENTRO_MSP.2.opción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183" y="0"/>
            <a:ext cx="11075830" cy="138930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93233" y="5222181"/>
            <a:ext cx="7802799" cy="2260014"/>
          </a:xfrm>
        </p:spPr>
        <p:txBody>
          <a:bodyPr>
            <a:normAutofit/>
          </a:bodyPr>
          <a:lstStyle/>
          <a:p>
            <a:pPr algn="l"/>
            <a:r>
              <a:rPr lang="es-ES" sz="7000" b="1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TITULAR</a:t>
            </a:r>
            <a:endParaRPr lang="es-ES" sz="7000" b="1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PPT_GOBIERNO_ENCUENTRO_MSP.1.OPCIÓN.2.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" y="0"/>
            <a:ext cx="11950700" cy="13862050"/>
          </a:xfrm>
          <a:prstGeom prst="rect">
            <a:avLst/>
          </a:prstGeom>
        </p:spPr>
      </p:pic>
      <p:pic>
        <p:nvPicPr>
          <p:cNvPr id="5" name="Imagen 4" descr="FOTO_PRESIDENTE_LASS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26019"/>
          <a:stretch>
            <a:fillRect/>
          </a:stretch>
        </p:blipFill>
        <p:spPr>
          <a:xfrm>
            <a:off x="11963972" y="0"/>
            <a:ext cx="12266008" cy="1386205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120" y="5710933"/>
            <a:ext cx="9374742" cy="354252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S" dirty="0" smtClean="0">
                <a:latin typeface="Arial" panose="020B0604020202020204"/>
                <a:cs typeface="Arial" panose="020B0604020202020204"/>
              </a:rPr>
              <a:t>LorenipsumLorenipsumLorenipsumLorenipsumLorenipsumLorenipsumLorenipsumLorenipsumLorenipsumLorenipsum</a:t>
            </a:r>
            <a:endParaRPr lang="es-ES" dirty="0" smtClean="0">
              <a:latin typeface="Arial" panose="020B0604020202020204"/>
              <a:cs typeface="Arial" panose="020B0604020202020204"/>
            </a:endParaRPr>
          </a:p>
          <a:p>
            <a:pPr algn="l"/>
            <a:endParaRPr lang="es-ES" dirty="0" smtClean="0">
              <a:latin typeface="Arial" panose="020B0604020202020204"/>
              <a:cs typeface="Arial" panose="020B0604020202020204"/>
            </a:endParaRPr>
          </a:p>
          <a:p>
            <a:pPr algn="l"/>
            <a:endParaRPr lang="es-ES" dirty="0" smtClean="0">
              <a:latin typeface="Arial" panose="020B0604020202020204"/>
              <a:cs typeface="Arial" panose="020B0604020202020204"/>
            </a:endParaRPr>
          </a:p>
          <a:p>
            <a:pPr algn="l"/>
            <a:endParaRPr lang="es-ES" dirty="0" smtClean="0">
              <a:latin typeface="Arial" panose="020B0604020202020204"/>
              <a:cs typeface="Arial" panose="020B0604020202020204"/>
            </a:endParaRPr>
          </a:p>
          <a:p>
            <a:pPr algn="l"/>
            <a:endParaRPr lang="es-ES" dirty="0" smtClean="0">
              <a:latin typeface="Arial" panose="020B0604020202020204"/>
              <a:cs typeface="Arial" panose="020B0604020202020204"/>
            </a:endParaRPr>
          </a:p>
          <a:p>
            <a:pPr algn="l"/>
            <a:endParaRPr lang="es-ES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Título 1"/>
          <p:cNvSpPr txBox="1"/>
          <p:nvPr/>
        </p:nvSpPr>
        <p:spPr>
          <a:xfrm>
            <a:off x="1271120" y="3450919"/>
            <a:ext cx="7802799" cy="2260014"/>
          </a:xfrm>
          <a:prstGeom prst="rect">
            <a:avLst/>
          </a:prstGeom>
        </p:spPr>
        <p:txBody>
          <a:bodyPr vert="horz" lIns="216009" tIns="108004" rIns="216009" bIns="108004" rtlCol="0" anchor="ctr">
            <a:normAutofit/>
          </a:bodyPr>
          <a:lstStyle>
            <a:lvl1pPr algn="ctr" defTabSz="1080135" rtl="0" eaLnBrk="1" latinLnBrk="0" hangingPunct="1">
              <a:spcBef>
                <a:spcPct val="0"/>
              </a:spcBef>
              <a:buNone/>
              <a:defRPr sz="10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/>
                <a:cs typeface="Arial" panose="020B0604020202020204"/>
              </a:rPr>
              <a:t>TITULAR</a:t>
            </a:r>
            <a:endParaRPr lang="es-ES" sz="7000" b="1" dirty="0">
              <a:solidFill>
                <a:schemeClr val="tx2">
                  <a:lumMod val="75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" name="Imagen 1" descr="PPT_GOBIERNO_ENCUENTRO_MSP.2.opción.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972" y="-1"/>
            <a:ext cx="12266008" cy="13929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Personalizado</PresentationFormat>
  <Paragraphs>11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</vt:lpstr>
      <vt:lpstr>Tema de Office</vt:lpstr>
      <vt:lpstr>TITULAR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DIRCOM PERSONAL</dc:creator>
  <cp:lastModifiedBy>Deysi Torres Jaramillo</cp:lastModifiedBy>
  <cp:revision>9</cp:revision>
  <dcterms:created xsi:type="dcterms:W3CDTF">2021-05-26T14:51:00Z</dcterms:created>
  <dcterms:modified xsi:type="dcterms:W3CDTF">2021-06-02T20:01:15Z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3082-11.2.0.10132</vt:lpwstr>
  </property>
</Properties>
</file>