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fonts/font1.fntdata" ContentType="application/x-fontdata"/>
  <Override PartName="/ppt/fonts/font2.fntdata" ContentType="application/x-fontdata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4"/>
  </p:notesMasterIdLst>
  <p:sldIdLst>
    <p:sldId id="256" r:id="rId3"/>
    <p:sldId id="258" r:id="rId5"/>
  </p:sldIdLst>
  <p:sldSz cx="12192000" cy="6858000"/>
  <p:notesSz cx="6858000" cy="9144000"/>
  <p:embeddedFontLst>
    <p:embeddedFont>
      <p:font typeface="Calibri" panose="020F0502020204030204"/>
      <p:regular r:id="rId9"/>
    </p:embeddedFont>
    <p:embeddedFont>
      <p:font typeface="Microsoft YaHei" panose="020B0503020204020204" pitchFamily="34" charset="-122"/>
      <p:regular r:id="rId1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D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30" d="100"/>
          <a:sy n="130" d="100"/>
        </p:scale>
        <p:origin x="-840" y="-5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font" Target="fonts/font1.fntdata"/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font" Target="fonts/font2.fntdata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/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/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/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/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</a:fld>
            <a:endParaRPr sz="1200" b="0" i="0" u="none" strike="noStrike" cap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8" name="Google Shape;88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</a:p>
        </p:txBody>
      </p:sp>
      <p:sp>
        <p:nvSpPr>
          <p:cNvPr id="89" name="Google Shape;89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8" name="Google Shape;88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</a:p>
        </p:txBody>
      </p:sp>
      <p:sp>
        <p:nvSpPr>
          <p:cNvPr id="89" name="Google Shape;89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matchingName="Título y objetos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" name="Google Shape;18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matchingName="Título y texto vertical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25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2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2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matchingName="Título vertical y texto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6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6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2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2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matchingName="Solo el título">
  <p:cSld name="TITLE_ONLY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matchingName="Diapositiva de título">
  <p:cSld name="TITLE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7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 panose="020F0502020204030204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7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29" name="Google Shape;29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matchingName="Encabezado de sección">
  <p:cSld name="SECTION_HEADER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8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 panose="020F0502020204030204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8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5" name="Google Shape;35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matchingName="Dos objetos">
  <p:cSld name="TWO_OBJECTS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1" name="Google Shape;41;p19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matchingName="Comparación">
  <p:cSld name="TWO_OBJECTS_WITH_TEXT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0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20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/>
        </p:txBody>
      </p:sp>
      <p:sp>
        <p:nvSpPr>
          <p:cNvPr id="48" name="Google Shape;48;p20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9" name="Google Shape;49;p20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/>
        </p:txBody>
      </p:sp>
      <p:sp>
        <p:nvSpPr>
          <p:cNvPr id="50" name="Google Shape;50;p20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1" name="Google Shape;51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matchingName="En blanco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matchingName="Contenido con título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 panose="020F0502020204030204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3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23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matchingName="Imagen con título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 panose="020F0502020204030204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4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  <a:defRPr sz="3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/>
        </p:txBody>
      </p:sp>
      <p:sp>
        <p:nvSpPr>
          <p:cNvPr id="68" name="Google Shape;68;p24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 panose="020F0502020204030204"/>
              <a:buNone/>
              <a:defRPr sz="4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11" name="Google Shape;11;p1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Char char="•"/>
              <a:defRPr sz="2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Char char="•"/>
              <a:defRPr sz="2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/>
        </p:txBody>
      </p:sp>
      <p:sp>
        <p:nvSpPr>
          <p:cNvPr id="12" name="Google Shape;12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/>
        </p:txBody>
      </p:sp>
      <p:sp>
        <p:nvSpPr>
          <p:cNvPr id="13" name="Google Shape;13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/>
        </p:txBody>
      </p:sp>
      <p:sp>
        <p:nvSpPr>
          <p:cNvPr id="14" name="Google Shape;14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4004652" y="2068880"/>
            <a:ext cx="8031162" cy="1818063"/>
          </a:xfrm>
          <a:prstGeom prst="rect">
            <a:avLst/>
          </a:prstGeom>
          <a:noFill/>
          <a:ln>
            <a:noFill/>
          </a:ln>
          <a:effectLst/>
        </p:spPr>
        <p:txBody>
          <a:bodyPr lIns="90000" tIns="46800" rIns="90000" bIns="4680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58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58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58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58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defTabSz="449580">
              <a:lnSpc>
                <a:spcPct val="100000"/>
              </a:lnSpc>
              <a:spcBef>
                <a:spcPct val="0"/>
              </a:spcBef>
              <a:buClrTx/>
            </a:pPr>
            <a:r>
              <a:rPr lang="es-ES" altLang="es-EC" sz="5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 VACUNACIÓN </a:t>
            </a:r>
            <a:endParaRPr lang="es-ES" altLang="es-EC" sz="56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449580">
              <a:lnSpc>
                <a:spcPct val="100000"/>
              </a:lnSpc>
              <a:spcBef>
                <a:spcPct val="0"/>
              </a:spcBef>
              <a:buClrTx/>
            </a:pPr>
            <a:r>
              <a:rPr lang="es-ES" altLang="es-EC" sz="5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COVID</a:t>
            </a:r>
            <a:endParaRPr lang="es-ES_tradnl" altLang="es-EC" sz="5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4004652" y="2068880"/>
            <a:ext cx="8031162" cy="1818063"/>
          </a:xfrm>
          <a:prstGeom prst="rect">
            <a:avLst/>
          </a:prstGeom>
          <a:noFill/>
          <a:ln>
            <a:noFill/>
          </a:ln>
          <a:effectLst/>
        </p:spPr>
        <p:txBody>
          <a:bodyPr lIns="90000" tIns="46800" rIns="90000" bIns="4680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58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58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58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58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defTabSz="449580">
              <a:lnSpc>
                <a:spcPct val="100000"/>
              </a:lnSpc>
              <a:spcBef>
                <a:spcPct val="0"/>
              </a:spcBef>
              <a:buClrTx/>
            </a:pPr>
            <a:r>
              <a:rPr lang="es-ES" altLang="es-EC" sz="5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 VACUNACIÓN </a:t>
            </a:r>
            <a:endParaRPr lang="es-ES" altLang="es-EC" sz="56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449580">
              <a:lnSpc>
                <a:spcPct val="100000"/>
              </a:lnSpc>
              <a:spcBef>
                <a:spcPct val="0"/>
              </a:spcBef>
              <a:buClrTx/>
            </a:pPr>
            <a:r>
              <a:rPr lang="es-ES" altLang="es-EC" sz="5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COVID</a:t>
            </a:r>
            <a:endParaRPr lang="es-ES_tradnl" altLang="es-EC" sz="5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</Words>
  <Application>WPS Presentation</Application>
  <PresentationFormat>Personalizado</PresentationFormat>
  <Paragraphs>6</Paragraphs>
  <Slides>2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2" baseType="lpstr">
      <vt:lpstr>Arial</vt:lpstr>
      <vt:lpstr>SimSun</vt:lpstr>
      <vt:lpstr>Wingdings</vt:lpstr>
      <vt:lpstr>Arial</vt:lpstr>
      <vt:lpstr>Calibri</vt:lpstr>
      <vt:lpstr>Times New Roman</vt:lpstr>
      <vt:lpstr>Calibri</vt:lpstr>
      <vt:lpstr>Microsoft YaHei</vt:lpstr>
      <vt:lpstr>Arial Unicode MS</vt:lpstr>
      <vt:lpstr>Tema de Office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Microsoft Office</dc:creator>
  <cp:lastModifiedBy>Deysi Torres Jaramillo</cp:lastModifiedBy>
  <cp:revision>13</cp:revision>
  <dcterms:created xsi:type="dcterms:W3CDTF">2020-09-28T02:05:00Z</dcterms:created>
  <dcterms:modified xsi:type="dcterms:W3CDTF">2021-06-02T20:02:46Z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3082-11.2.0.10132</vt:lpwstr>
  </property>
</Properties>
</file>