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</p:sldIdLst>
  <p:sldSz cx="8964613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428" y="90"/>
      </p:cViewPr>
      <p:guideLst>
        <p:guide orient="horz" pos="2160"/>
        <p:guide pos="282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2346" y="1122363"/>
            <a:ext cx="7619921" cy="2387600"/>
          </a:xfrm>
        </p:spPr>
        <p:txBody>
          <a:bodyPr anchor="b"/>
          <a:lstStyle>
            <a:lvl1pPr algn="ctr">
              <a:defRPr sz="588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0577" y="3602038"/>
            <a:ext cx="6723460" cy="1655762"/>
          </a:xfrm>
        </p:spPr>
        <p:txBody>
          <a:bodyPr/>
          <a:lstStyle>
            <a:lvl1pPr marL="0" indent="0" algn="ctr">
              <a:buNone/>
              <a:defRPr sz="2353"/>
            </a:lvl1pPr>
            <a:lvl2pPr marL="448239" indent="0" algn="ctr">
              <a:buNone/>
              <a:defRPr sz="1961"/>
            </a:lvl2pPr>
            <a:lvl3pPr marL="896478" indent="0" algn="ctr">
              <a:buNone/>
              <a:defRPr sz="1765"/>
            </a:lvl3pPr>
            <a:lvl4pPr marL="1344717" indent="0" algn="ctr">
              <a:buNone/>
              <a:defRPr sz="1569"/>
            </a:lvl4pPr>
            <a:lvl5pPr marL="1792956" indent="0" algn="ctr">
              <a:buNone/>
              <a:defRPr sz="1569"/>
            </a:lvl5pPr>
            <a:lvl6pPr marL="2241194" indent="0" algn="ctr">
              <a:buNone/>
              <a:defRPr sz="1569"/>
            </a:lvl6pPr>
            <a:lvl7pPr marL="2689433" indent="0" algn="ctr">
              <a:buNone/>
              <a:defRPr sz="1569"/>
            </a:lvl7pPr>
            <a:lvl8pPr marL="3137672" indent="0" algn="ctr">
              <a:buNone/>
              <a:defRPr sz="1569"/>
            </a:lvl8pPr>
            <a:lvl9pPr marL="3585911" indent="0" algn="ctr">
              <a:buNone/>
              <a:defRPr sz="1569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8E68-BB61-4C98-AEEE-7452731D4BAC}" type="datetimeFigureOut">
              <a:rPr lang="es-EC" smtClean="0"/>
              <a:t>8/3/2019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36889-8202-45F7-A9B4-F74C9577DB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4786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8E68-BB61-4C98-AEEE-7452731D4BAC}" type="datetimeFigureOut">
              <a:rPr lang="es-EC" smtClean="0"/>
              <a:t>8/3/2019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36889-8202-45F7-A9B4-F74C9577DB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22242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5302" y="365125"/>
            <a:ext cx="193299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6318" y="365125"/>
            <a:ext cx="5686926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8E68-BB61-4C98-AEEE-7452731D4BAC}" type="datetimeFigureOut">
              <a:rPr lang="es-EC" smtClean="0"/>
              <a:t>8/3/2019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36889-8202-45F7-A9B4-F74C9577DB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29997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8E68-BB61-4C98-AEEE-7452731D4BAC}" type="datetimeFigureOut">
              <a:rPr lang="es-EC" smtClean="0"/>
              <a:t>8/3/2019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36889-8202-45F7-A9B4-F74C9577DB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4878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648" y="1709740"/>
            <a:ext cx="7731979" cy="2852737"/>
          </a:xfrm>
        </p:spPr>
        <p:txBody>
          <a:bodyPr anchor="b"/>
          <a:lstStyle>
            <a:lvl1pPr>
              <a:defRPr sz="588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648" y="4589465"/>
            <a:ext cx="7731979" cy="1500187"/>
          </a:xfrm>
        </p:spPr>
        <p:txBody>
          <a:bodyPr/>
          <a:lstStyle>
            <a:lvl1pPr marL="0" indent="0">
              <a:buNone/>
              <a:defRPr sz="2353">
                <a:solidFill>
                  <a:schemeClr val="tx1"/>
                </a:solidFill>
              </a:defRPr>
            </a:lvl1pPr>
            <a:lvl2pPr marL="448239" indent="0">
              <a:buNone/>
              <a:defRPr sz="1961">
                <a:solidFill>
                  <a:schemeClr val="tx1">
                    <a:tint val="75000"/>
                  </a:schemeClr>
                </a:solidFill>
              </a:defRPr>
            </a:lvl2pPr>
            <a:lvl3pPr marL="896478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3pPr>
            <a:lvl4pPr marL="1344717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4pPr>
            <a:lvl5pPr marL="1792956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5pPr>
            <a:lvl6pPr marL="2241194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6pPr>
            <a:lvl7pPr marL="2689433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7pPr>
            <a:lvl8pPr marL="3137672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8pPr>
            <a:lvl9pPr marL="3585911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8E68-BB61-4C98-AEEE-7452731D4BAC}" type="datetimeFigureOut">
              <a:rPr lang="es-EC" smtClean="0"/>
              <a:t>8/3/2019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36889-8202-45F7-A9B4-F74C9577DB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38448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6317" y="1825625"/>
            <a:ext cx="3809961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8335" y="1825625"/>
            <a:ext cx="3809961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8E68-BB61-4C98-AEEE-7452731D4BAC}" type="datetimeFigureOut">
              <a:rPr lang="es-EC" smtClean="0"/>
              <a:t>8/3/2019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36889-8202-45F7-A9B4-F74C9577DB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4445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485" y="365127"/>
            <a:ext cx="7731979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486" y="1681163"/>
            <a:ext cx="3792451" cy="823912"/>
          </a:xfrm>
        </p:spPr>
        <p:txBody>
          <a:bodyPr anchor="b"/>
          <a:lstStyle>
            <a:lvl1pPr marL="0" indent="0">
              <a:buNone/>
              <a:defRPr sz="2353" b="1"/>
            </a:lvl1pPr>
            <a:lvl2pPr marL="448239" indent="0">
              <a:buNone/>
              <a:defRPr sz="1961" b="1"/>
            </a:lvl2pPr>
            <a:lvl3pPr marL="896478" indent="0">
              <a:buNone/>
              <a:defRPr sz="1765" b="1"/>
            </a:lvl3pPr>
            <a:lvl4pPr marL="1344717" indent="0">
              <a:buNone/>
              <a:defRPr sz="1569" b="1"/>
            </a:lvl4pPr>
            <a:lvl5pPr marL="1792956" indent="0">
              <a:buNone/>
              <a:defRPr sz="1569" b="1"/>
            </a:lvl5pPr>
            <a:lvl6pPr marL="2241194" indent="0">
              <a:buNone/>
              <a:defRPr sz="1569" b="1"/>
            </a:lvl6pPr>
            <a:lvl7pPr marL="2689433" indent="0">
              <a:buNone/>
              <a:defRPr sz="1569" b="1"/>
            </a:lvl7pPr>
            <a:lvl8pPr marL="3137672" indent="0">
              <a:buNone/>
              <a:defRPr sz="1569" b="1"/>
            </a:lvl8pPr>
            <a:lvl9pPr marL="3585911" indent="0">
              <a:buNone/>
              <a:defRPr sz="1569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486" y="2505075"/>
            <a:ext cx="379245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8336" y="1681163"/>
            <a:ext cx="3811128" cy="823912"/>
          </a:xfrm>
        </p:spPr>
        <p:txBody>
          <a:bodyPr anchor="b"/>
          <a:lstStyle>
            <a:lvl1pPr marL="0" indent="0">
              <a:buNone/>
              <a:defRPr sz="2353" b="1"/>
            </a:lvl1pPr>
            <a:lvl2pPr marL="448239" indent="0">
              <a:buNone/>
              <a:defRPr sz="1961" b="1"/>
            </a:lvl2pPr>
            <a:lvl3pPr marL="896478" indent="0">
              <a:buNone/>
              <a:defRPr sz="1765" b="1"/>
            </a:lvl3pPr>
            <a:lvl4pPr marL="1344717" indent="0">
              <a:buNone/>
              <a:defRPr sz="1569" b="1"/>
            </a:lvl4pPr>
            <a:lvl5pPr marL="1792956" indent="0">
              <a:buNone/>
              <a:defRPr sz="1569" b="1"/>
            </a:lvl5pPr>
            <a:lvl6pPr marL="2241194" indent="0">
              <a:buNone/>
              <a:defRPr sz="1569" b="1"/>
            </a:lvl6pPr>
            <a:lvl7pPr marL="2689433" indent="0">
              <a:buNone/>
              <a:defRPr sz="1569" b="1"/>
            </a:lvl7pPr>
            <a:lvl8pPr marL="3137672" indent="0">
              <a:buNone/>
              <a:defRPr sz="1569" b="1"/>
            </a:lvl8pPr>
            <a:lvl9pPr marL="3585911" indent="0">
              <a:buNone/>
              <a:defRPr sz="1569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8336" y="2505075"/>
            <a:ext cx="381112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8E68-BB61-4C98-AEEE-7452731D4BAC}" type="datetimeFigureOut">
              <a:rPr lang="es-EC" smtClean="0"/>
              <a:t>8/3/2019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36889-8202-45F7-A9B4-F74C9577DB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1047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8E68-BB61-4C98-AEEE-7452731D4BAC}" type="datetimeFigureOut">
              <a:rPr lang="es-EC" smtClean="0"/>
              <a:t>8/3/2019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36889-8202-45F7-A9B4-F74C9577DB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2714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8E68-BB61-4C98-AEEE-7452731D4BAC}" type="datetimeFigureOut">
              <a:rPr lang="es-EC" smtClean="0"/>
              <a:t>8/3/2019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36889-8202-45F7-A9B4-F74C9577DB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99720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485" y="457200"/>
            <a:ext cx="2891321" cy="1600200"/>
          </a:xfrm>
        </p:spPr>
        <p:txBody>
          <a:bodyPr anchor="b"/>
          <a:lstStyle>
            <a:lvl1pPr>
              <a:defRPr sz="313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1128" y="987427"/>
            <a:ext cx="4538335" cy="4873625"/>
          </a:xfrm>
        </p:spPr>
        <p:txBody>
          <a:bodyPr/>
          <a:lstStyle>
            <a:lvl1pPr>
              <a:defRPr sz="3137"/>
            </a:lvl1pPr>
            <a:lvl2pPr>
              <a:defRPr sz="2745"/>
            </a:lvl2pPr>
            <a:lvl3pPr>
              <a:defRPr sz="2353"/>
            </a:lvl3pPr>
            <a:lvl4pPr>
              <a:defRPr sz="1961"/>
            </a:lvl4pPr>
            <a:lvl5pPr>
              <a:defRPr sz="1961"/>
            </a:lvl5pPr>
            <a:lvl6pPr>
              <a:defRPr sz="1961"/>
            </a:lvl6pPr>
            <a:lvl7pPr>
              <a:defRPr sz="1961"/>
            </a:lvl7pPr>
            <a:lvl8pPr>
              <a:defRPr sz="1961"/>
            </a:lvl8pPr>
            <a:lvl9pPr>
              <a:defRPr sz="196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485" y="2057400"/>
            <a:ext cx="2891321" cy="3811588"/>
          </a:xfrm>
        </p:spPr>
        <p:txBody>
          <a:bodyPr/>
          <a:lstStyle>
            <a:lvl1pPr marL="0" indent="0">
              <a:buNone/>
              <a:defRPr sz="1569"/>
            </a:lvl1pPr>
            <a:lvl2pPr marL="448239" indent="0">
              <a:buNone/>
              <a:defRPr sz="1373"/>
            </a:lvl2pPr>
            <a:lvl3pPr marL="896478" indent="0">
              <a:buNone/>
              <a:defRPr sz="1176"/>
            </a:lvl3pPr>
            <a:lvl4pPr marL="1344717" indent="0">
              <a:buNone/>
              <a:defRPr sz="980"/>
            </a:lvl4pPr>
            <a:lvl5pPr marL="1792956" indent="0">
              <a:buNone/>
              <a:defRPr sz="980"/>
            </a:lvl5pPr>
            <a:lvl6pPr marL="2241194" indent="0">
              <a:buNone/>
              <a:defRPr sz="980"/>
            </a:lvl6pPr>
            <a:lvl7pPr marL="2689433" indent="0">
              <a:buNone/>
              <a:defRPr sz="980"/>
            </a:lvl7pPr>
            <a:lvl8pPr marL="3137672" indent="0">
              <a:buNone/>
              <a:defRPr sz="980"/>
            </a:lvl8pPr>
            <a:lvl9pPr marL="3585911" indent="0">
              <a:buNone/>
              <a:defRPr sz="98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8E68-BB61-4C98-AEEE-7452731D4BAC}" type="datetimeFigureOut">
              <a:rPr lang="es-EC" smtClean="0"/>
              <a:t>8/3/2019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36889-8202-45F7-A9B4-F74C9577DB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33135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485" y="457200"/>
            <a:ext cx="2891321" cy="1600200"/>
          </a:xfrm>
        </p:spPr>
        <p:txBody>
          <a:bodyPr anchor="b"/>
          <a:lstStyle>
            <a:lvl1pPr>
              <a:defRPr sz="313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11128" y="987427"/>
            <a:ext cx="4538335" cy="4873625"/>
          </a:xfrm>
        </p:spPr>
        <p:txBody>
          <a:bodyPr anchor="t"/>
          <a:lstStyle>
            <a:lvl1pPr marL="0" indent="0">
              <a:buNone/>
              <a:defRPr sz="3137"/>
            </a:lvl1pPr>
            <a:lvl2pPr marL="448239" indent="0">
              <a:buNone/>
              <a:defRPr sz="2745"/>
            </a:lvl2pPr>
            <a:lvl3pPr marL="896478" indent="0">
              <a:buNone/>
              <a:defRPr sz="2353"/>
            </a:lvl3pPr>
            <a:lvl4pPr marL="1344717" indent="0">
              <a:buNone/>
              <a:defRPr sz="1961"/>
            </a:lvl4pPr>
            <a:lvl5pPr marL="1792956" indent="0">
              <a:buNone/>
              <a:defRPr sz="1961"/>
            </a:lvl5pPr>
            <a:lvl6pPr marL="2241194" indent="0">
              <a:buNone/>
              <a:defRPr sz="1961"/>
            </a:lvl6pPr>
            <a:lvl7pPr marL="2689433" indent="0">
              <a:buNone/>
              <a:defRPr sz="1961"/>
            </a:lvl7pPr>
            <a:lvl8pPr marL="3137672" indent="0">
              <a:buNone/>
              <a:defRPr sz="1961"/>
            </a:lvl8pPr>
            <a:lvl9pPr marL="3585911" indent="0">
              <a:buNone/>
              <a:defRPr sz="1961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485" y="2057400"/>
            <a:ext cx="2891321" cy="3811588"/>
          </a:xfrm>
        </p:spPr>
        <p:txBody>
          <a:bodyPr/>
          <a:lstStyle>
            <a:lvl1pPr marL="0" indent="0">
              <a:buNone/>
              <a:defRPr sz="1569"/>
            </a:lvl1pPr>
            <a:lvl2pPr marL="448239" indent="0">
              <a:buNone/>
              <a:defRPr sz="1373"/>
            </a:lvl2pPr>
            <a:lvl3pPr marL="896478" indent="0">
              <a:buNone/>
              <a:defRPr sz="1176"/>
            </a:lvl3pPr>
            <a:lvl4pPr marL="1344717" indent="0">
              <a:buNone/>
              <a:defRPr sz="980"/>
            </a:lvl4pPr>
            <a:lvl5pPr marL="1792956" indent="0">
              <a:buNone/>
              <a:defRPr sz="980"/>
            </a:lvl5pPr>
            <a:lvl6pPr marL="2241194" indent="0">
              <a:buNone/>
              <a:defRPr sz="980"/>
            </a:lvl6pPr>
            <a:lvl7pPr marL="2689433" indent="0">
              <a:buNone/>
              <a:defRPr sz="980"/>
            </a:lvl7pPr>
            <a:lvl8pPr marL="3137672" indent="0">
              <a:buNone/>
              <a:defRPr sz="980"/>
            </a:lvl8pPr>
            <a:lvl9pPr marL="3585911" indent="0">
              <a:buNone/>
              <a:defRPr sz="98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8E68-BB61-4C98-AEEE-7452731D4BAC}" type="datetimeFigureOut">
              <a:rPr lang="es-EC" smtClean="0"/>
              <a:t>8/3/2019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36889-8202-45F7-A9B4-F74C9577DB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9273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6317" y="365127"/>
            <a:ext cx="773197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6317" y="1825625"/>
            <a:ext cx="773197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6317" y="6356352"/>
            <a:ext cx="2017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88E68-BB61-4C98-AEEE-7452731D4BAC}" type="datetimeFigureOut">
              <a:rPr lang="es-EC" smtClean="0"/>
              <a:t>8/3/2019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9528" y="6356352"/>
            <a:ext cx="3025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31258" y="6356352"/>
            <a:ext cx="2017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36889-8202-45F7-A9B4-F74C9577DBF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1329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96478" rtl="0" eaLnBrk="1" latinLnBrk="0" hangingPunct="1">
        <a:lnSpc>
          <a:spcPct val="90000"/>
        </a:lnSpc>
        <a:spcBef>
          <a:spcPct val="0"/>
        </a:spcBef>
        <a:buNone/>
        <a:defRPr sz="43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4119" indent="-224119" algn="l" defTabSz="896478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2745" kern="1200">
          <a:solidFill>
            <a:schemeClr val="tx1"/>
          </a:solidFill>
          <a:latin typeface="+mn-lt"/>
          <a:ea typeface="+mn-ea"/>
          <a:cs typeface="+mn-cs"/>
        </a:defRPr>
      </a:lvl1pPr>
      <a:lvl2pPr marL="672358" indent="-224119" algn="l" defTabSz="896478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2353" kern="1200">
          <a:solidFill>
            <a:schemeClr val="tx1"/>
          </a:solidFill>
          <a:latin typeface="+mn-lt"/>
          <a:ea typeface="+mn-ea"/>
          <a:cs typeface="+mn-cs"/>
        </a:defRPr>
      </a:lvl2pPr>
      <a:lvl3pPr marL="1120597" indent="-224119" algn="l" defTabSz="896478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3pPr>
      <a:lvl4pPr marL="1568836" indent="-224119" algn="l" defTabSz="896478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2017075" indent="-224119" algn="l" defTabSz="896478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465314" indent="-224119" algn="l" defTabSz="896478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913553" indent="-224119" algn="l" defTabSz="896478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361792" indent="-224119" algn="l" defTabSz="896478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810030" indent="-224119" algn="l" defTabSz="896478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6478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48239" algn="l" defTabSz="896478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896478" algn="l" defTabSz="896478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44717" algn="l" defTabSz="896478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792956" algn="l" defTabSz="896478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41194" algn="l" defTabSz="896478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689433" algn="l" defTabSz="896478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137672" algn="l" defTabSz="896478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585911" algn="l" defTabSz="896478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784764" y="6195157"/>
            <a:ext cx="3958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sz="1600" dirty="0"/>
          </a:p>
        </p:txBody>
      </p:sp>
      <p:grpSp>
        <p:nvGrpSpPr>
          <p:cNvPr id="11" name="10 Grupo"/>
          <p:cNvGrpSpPr/>
          <p:nvPr/>
        </p:nvGrpSpPr>
        <p:grpSpPr>
          <a:xfrm>
            <a:off x="0" y="0"/>
            <a:ext cx="8744429" cy="6752935"/>
            <a:chOff x="0" y="0"/>
            <a:chExt cx="8744429" cy="6752935"/>
          </a:xfrm>
        </p:grpSpPr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8744429" cy="6752935"/>
            </a:xfrm>
            <a:prstGeom prst="rect">
              <a:avLst/>
            </a:prstGeom>
          </p:spPr>
        </p:pic>
        <p:grpSp>
          <p:nvGrpSpPr>
            <p:cNvPr id="4" name="3 Grupo"/>
            <p:cNvGrpSpPr/>
            <p:nvPr/>
          </p:nvGrpSpPr>
          <p:grpSpPr>
            <a:xfrm>
              <a:off x="362504" y="665018"/>
              <a:ext cx="8030990" cy="5903644"/>
              <a:chOff x="362504" y="665018"/>
              <a:chExt cx="8030990" cy="5903644"/>
            </a:xfrm>
          </p:grpSpPr>
          <p:sp>
            <p:nvSpPr>
              <p:cNvPr id="2" name="CuadroTexto 1"/>
              <p:cNvSpPr txBox="1"/>
              <p:nvPr/>
            </p:nvSpPr>
            <p:spPr>
              <a:xfrm>
                <a:off x="683439" y="3029830"/>
                <a:ext cx="771005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EC" sz="1600" dirty="0" smtClean="0"/>
                  <a:t>A través del Distrito 02d02 Chillanes – SALUD</a:t>
                </a:r>
                <a:r>
                  <a:rPr lang="es-EC" sz="1600" dirty="0" smtClean="0">
                    <a:cs typeface="Arial" panose="020B0604020202020204" pitchFamily="34" charset="0"/>
                  </a:rPr>
                  <a:t>, </a:t>
                </a:r>
                <a:r>
                  <a:rPr lang="es-EC" sz="1600" dirty="0">
                    <a:cs typeface="Arial" panose="020B0604020202020204" pitchFamily="34" charset="0"/>
                  </a:rPr>
                  <a:t>tiene el </a:t>
                </a:r>
                <a:r>
                  <a:rPr lang="es-EC" sz="1600" dirty="0" smtClean="0">
                    <a:cs typeface="Arial" panose="020B0604020202020204" pitchFamily="34" charset="0"/>
                  </a:rPr>
                  <a:t>honor de INVITAR a la culta ciudadanía del Cantón Chillanes, a </a:t>
                </a:r>
                <a:r>
                  <a:rPr lang="es-EC" sz="1600" dirty="0" smtClean="0"/>
                  <a:t>ser </a:t>
                </a:r>
                <a:r>
                  <a:rPr lang="es-EC" sz="1600" dirty="0"/>
                  <a:t>partícipe del </a:t>
                </a:r>
                <a:r>
                  <a:rPr lang="es-EC" sz="1600" b="1" dirty="0"/>
                  <a:t>“Evento de Rendición de Cuentas 2018, del Distrito 02d02 Chillanes – </a:t>
                </a:r>
                <a:r>
                  <a:rPr lang="es-EC" sz="1600" b="1" dirty="0" smtClean="0"/>
                  <a:t>Salud”.</a:t>
                </a:r>
                <a:endParaRPr lang="es-EC" sz="1600" dirty="0"/>
              </a:p>
            </p:txBody>
          </p:sp>
          <p:sp>
            <p:nvSpPr>
              <p:cNvPr id="5" name="CuadroTexto 4"/>
              <p:cNvSpPr txBox="1"/>
              <p:nvPr/>
            </p:nvSpPr>
            <p:spPr>
              <a:xfrm>
                <a:off x="1032774" y="4176923"/>
                <a:ext cx="7190509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C" sz="1600" b="1" dirty="0"/>
                  <a:t>Fecha: </a:t>
                </a:r>
                <a:r>
                  <a:rPr lang="es-EC" sz="1600" dirty="0"/>
                  <a:t>V</a:t>
                </a:r>
                <a:r>
                  <a:rPr lang="es-EC" sz="1600" dirty="0" smtClean="0"/>
                  <a:t>iernes</a:t>
                </a:r>
                <a:r>
                  <a:rPr lang="es-EC" sz="1600" dirty="0"/>
                  <a:t>, </a:t>
                </a:r>
                <a:r>
                  <a:rPr lang="es-EC" sz="1600" dirty="0" smtClean="0"/>
                  <a:t>15 de febrero de 2019.</a:t>
                </a:r>
                <a:endParaRPr lang="es-EC" sz="1600" dirty="0"/>
              </a:p>
              <a:p>
                <a:r>
                  <a:rPr lang="es-EC" sz="1600" b="1" dirty="0"/>
                  <a:t>Hora: </a:t>
                </a:r>
                <a:r>
                  <a:rPr lang="es-EC" sz="1600" dirty="0" smtClean="0"/>
                  <a:t>A partir de las 10h00.</a:t>
                </a:r>
                <a:endParaRPr lang="es-EC" sz="1600" dirty="0"/>
              </a:p>
              <a:p>
                <a:r>
                  <a:rPr lang="es-EC" sz="1600" b="1" dirty="0" smtClean="0"/>
                  <a:t>Lugar: </a:t>
                </a:r>
                <a:r>
                  <a:rPr lang="es-EC" sz="1600" dirty="0"/>
                  <a:t> Salón Auditorio del HB Dr. Eduardo Montenegro</a:t>
                </a:r>
              </a:p>
            </p:txBody>
          </p:sp>
          <p:sp>
            <p:nvSpPr>
              <p:cNvPr id="7" name="CuadroTexto 6"/>
              <p:cNvSpPr txBox="1"/>
              <p:nvPr/>
            </p:nvSpPr>
            <p:spPr>
              <a:xfrm>
                <a:off x="1893979" y="5968498"/>
                <a:ext cx="5288973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700" b="1" dirty="0" smtClean="0"/>
                  <a:t>Dr. Danny Granda</a:t>
                </a:r>
                <a:endParaRPr lang="es-ES" sz="1600" b="1" dirty="0" smtClean="0"/>
              </a:p>
              <a:p>
                <a:pPr algn="ctr"/>
                <a:r>
                  <a:rPr lang="es-EC" sz="1600" b="1" dirty="0" smtClean="0"/>
                  <a:t>Director Distrital </a:t>
                </a:r>
                <a:r>
                  <a:rPr lang="es-EC" sz="1600" b="1" dirty="0"/>
                  <a:t>02d02 Chillanes – SALUD </a:t>
                </a:r>
                <a:r>
                  <a:rPr lang="es-ES" sz="1600" b="1" dirty="0" smtClean="0"/>
                  <a:t> </a:t>
                </a:r>
                <a:endParaRPr lang="es-EC" sz="1600" b="1" dirty="0"/>
              </a:p>
            </p:txBody>
          </p:sp>
          <p:pic>
            <p:nvPicPr>
              <p:cNvPr id="8" name="Image 1"/>
              <p:cNvPicPr>
                <a:picLocks noChangeAspect="1"/>
              </p:cNvPicPr>
              <p:nvPr/>
            </p:nvPicPr>
            <p:blipFill>
              <a:blip r:embed="rId3">
                <a:lum/>
                <a:alphaModFix/>
              </a:blip>
              <a:srcRect/>
              <a:stretch>
                <a:fillRect/>
              </a:stretch>
            </p:blipFill>
            <p:spPr>
              <a:xfrm>
                <a:off x="362504" y="665018"/>
                <a:ext cx="8019420" cy="14235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" name="8 Imagen" descr="C:\Users\IDPSS\AppData\Local\Temp\DR. DANNY GRANDA.jpg"/>
              <p:cNvPicPr/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72235" y="5266361"/>
                <a:ext cx="2111591" cy="7334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2" name="11 Rectángulo"/>
          <p:cNvSpPr/>
          <p:nvPr/>
        </p:nvSpPr>
        <p:spPr>
          <a:xfrm>
            <a:off x="1773959" y="1626908"/>
            <a:ext cx="447992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573903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1074</TotalTime>
  <Words>79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Fabricio E.</dc:creator>
  <cp:lastModifiedBy>PLANIFICACION 09</cp:lastModifiedBy>
  <cp:revision>43</cp:revision>
  <dcterms:created xsi:type="dcterms:W3CDTF">2017-10-12T20:50:49Z</dcterms:created>
  <dcterms:modified xsi:type="dcterms:W3CDTF">2019-03-08T20:53:20Z</dcterms:modified>
</cp:coreProperties>
</file>